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0"/>
  </p:notesMasterIdLst>
  <p:handoutMasterIdLst>
    <p:handoutMasterId r:id="rId21"/>
  </p:handoutMasterIdLst>
  <p:sldIdLst>
    <p:sldId id="2147477447" r:id="rId2"/>
    <p:sldId id="2147477450" r:id="rId3"/>
    <p:sldId id="2147477455" r:id="rId4"/>
    <p:sldId id="2147477462" r:id="rId5"/>
    <p:sldId id="2147477457" r:id="rId6"/>
    <p:sldId id="2147477458" r:id="rId7"/>
    <p:sldId id="2147477459" r:id="rId8"/>
    <p:sldId id="2147477460" r:id="rId9"/>
    <p:sldId id="2147477449" r:id="rId10"/>
    <p:sldId id="2147477453" r:id="rId11"/>
    <p:sldId id="2147477463" r:id="rId12"/>
    <p:sldId id="2147477464" r:id="rId13"/>
    <p:sldId id="2147477465" r:id="rId14"/>
    <p:sldId id="2147477466" r:id="rId15"/>
    <p:sldId id="2147477468" r:id="rId16"/>
    <p:sldId id="2147477467" r:id="rId17"/>
    <p:sldId id="2147477454" r:id="rId18"/>
    <p:sldId id="21474774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38CAFE"/>
    <a:srgbClr val="3BF2FB"/>
    <a:srgbClr val="B1F9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9BA14-6B66-4C2C-B115-CCD7D1FA9A9B}" v="37" dt="2025-01-14T16:47:57.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59613" autoAdjust="0"/>
  </p:normalViewPr>
  <p:slideViewPr>
    <p:cSldViewPr snapToGrid="0">
      <p:cViewPr varScale="1">
        <p:scale>
          <a:sx n="32" d="100"/>
          <a:sy n="32" d="100"/>
        </p:scale>
        <p:origin x="3504" y="480"/>
      </p:cViewPr>
      <p:guideLst/>
    </p:cSldViewPr>
  </p:slideViewPr>
  <p:notesTextViewPr>
    <p:cViewPr>
      <p:scale>
        <a:sx n="1" d="1"/>
        <a:sy n="1" d="1"/>
      </p:scale>
      <p:origin x="0" y="0"/>
    </p:cViewPr>
  </p:notesTextViewPr>
  <p:notesViewPr>
    <p:cSldViewPr snapToGrid="0">
      <p:cViewPr varScale="1">
        <p:scale>
          <a:sx n="64" d="100"/>
          <a:sy n="64" d="100"/>
        </p:scale>
        <p:origin x="613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8FD9BA14-6B66-4C2C-B115-CCD7D1FA9A9B}"/>
    <pc:docChg chg="undo redo custSel addSld delSld modSld sldOrd">
      <pc:chgData name="Patricia Timoner-McManus" userId="414334753dd2cc0b" providerId="LiveId" clId="{8FD9BA14-6B66-4C2C-B115-CCD7D1FA9A9B}" dt="2025-01-14T16:48:11.449" v="421" actId="14100"/>
      <pc:docMkLst>
        <pc:docMk/>
      </pc:docMkLst>
      <pc:sldChg chg="add del">
        <pc:chgData name="Patricia Timoner-McManus" userId="414334753dd2cc0b" providerId="LiveId" clId="{8FD9BA14-6B66-4C2C-B115-CCD7D1FA9A9B}" dt="2025-01-14T16:02:17.866" v="247" actId="47"/>
        <pc:sldMkLst>
          <pc:docMk/>
          <pc:sldMk cId="0" sldId="257"/>
        </pc:sldMkLst>
      </pc:sldChg>
      <pc:sldChg chg="add del modNotesTx">
        <pc:chgData name="Patricia Timoner-McManus" userId="414334753dd2cc0b" providerId="LiveId" clId="{8FD9BA14-6B66-4C2C-B115-CCD7D1FA9A9B}" dt="2025-01-14T16:04:24.018" v="258" actId="47"/>
        <pc:sldMkLst>
          <pc:docMk/>
          <pc:sldMk cId="0" sldId="258"/>
        </pc:sldMkLst>
      </pc:sldChg>
      <pc:sldChg chg="add del ord">
        <pc:chgData name="Patricia Timoner-McManus" userId="414334753dd2cc0b" providerId="LiveId" clId="{8FD9BA14-6B66-4C2C-B115-CCD7D1FA9A9B}" dt="2025-01-14T16:04:14.726" v="257" actId="47"/>
        <pc:sldMkLst>
          <pc:docMk/>
          <pc:sldMk cId="0" sldId="259"/>
        </pc:sldMkLst>
      </pc:sldChg>
      <pc:sldChg chg="modSp add del mod">
        <pc:chgData name="Patricia Timoner-McManus" userId="414334753dd2cc0b" providerId="LiveId" clId="{8FD9BA14-6B66-4C2C-B115-CCD7D1FA9A9B}" dt="2025-01-14T16:04:32.173" v="260" actId="47"/>
        <pc:sldMkLst>
          <pc:docMk/>
          <pc:sldMk cId="0" sldId="260"/>
        </pc:sldMkLst>
        <pc:picChg chg="mod">
          <ac:chgData name="Patricia Timoner-McManus" userId="414334753dd2cc0b" providerId="LiveId" clId="{8FD9BA14-6B66-4C2C-B115-CCD7D1FA9A9B}" dt="2025-01-14T16:04:28.275" v="259" actId="1076"/>
          <ac:picMkLst>
            <pc:docMk/>
            <pc:sldMk cId="0" sldId="260"/>
            <ac:picMk id="4" creationId="{00000000-0000-0000-0000-000000000000}"/>
          </ac:picMkLst>
        </pc:picChg>
      </pc:sldChg>
      <pc:sldChg chg="add del">
        <pc:chgData name="Patricia Timoner-McManus" userId="414334753dd2cc0b" providerId="LiveId" clId="{8FD9BA14-6B66-4C2C-B115-CCD7D1FA9A9B}" dt="2025-01-14T16:05:50.511" v="268" actId="47"/>
        <pc:sldMkLst>
          <pc:docMk/>
          <pc:sldMk cId="0" sldId="261"/>
        </pc:sldMkLst>
      </pc:sldChg>
      <pc:sldChg chg="add del">
        <pc:chgData name="Patricia Timoner-McManus" userId="414334753dd2cc0b" providerId="LiveId" clId="{8FD9BA14-6B66-4C2C-B115-CCD7D1FA9A9B}" dt="2025-01-14T16:05:52.175" v="269" actId="47"/>
        <pc:sldMkLst>
          <pc:docMk/>
          <pc:sldMk cId="0" sldId="262"/>
        </pc:sldMkLst>
      </pc:sldChg>
      <pc:sldChg chg="add del">
        <pc:chgData name="Patricia Timoner-McManus" userId="414334753dd2cc0b" providerId="LiveId" clId="{8FD9BA14-6B66-4C2C-B115-CCD7D1FA9A9B}" dt="2025-01-14T16:05:53.346" v="270" actId="47"/>
        <pc:sldMkLst>
          <pc:docMk/>
          <pc:sldMk cId="0" sldId="263"/>
        </pc:sldMkLst>
      </pc:sldChg>
      <pc:sldChg chg="add del">
        <pc:chgData name="Patricia Timoner-McManus" userId="414334753dd2cc0b" providerId="LiveId" clId="{8FD9BA14-6B66-4C2C-B115-CCD7D1FA9A9B}" dt="2025-01-14T16:05:54.974" v="271" actId="47"/>
        <pc:sldMkLst>
          <pc:docMk/>
          <pc:sldMk cId="0" sldId="264"/>
        </pc:sldMkLst>
      </pc:sldChg>
      <pc:sldChg chg="add del">
        <pc:chgData name="Patricia Timoner-McManus" userId="414334753dd2cc0b" providerId="LiveId" clId="{8FD9BA14-6B66-4C2C-B115-CCD7D1FA9A9B}" dt="2025-01-14T16:06:02.163" v="272" actId="47"/>
        <pc:sldMkLst>
          <pc:docMk/>
          <pc:sldMk cId="0" sldId="265"/>
        </pc:sldMkLst>
      </pc:sldChg>
      <pc:sldChg chg="addSp modSp mod modClrScheme chgLayout">
        <pc:chgData name="Patricia Timoner-McManus" userId="414334753dd2cc0b" providerId="LiveId" clId="{8FD9BA14-6B66-4C2C-B115-CCD7D1FA9A9B}" dt="2025-01-14T16:38:48.356" v="388" actId="26606"/>
        <pc:sldMkLst>
          <pc:docMk/>
          <pc:sldMk cId="4056978812" sldId="2147477447"/>
        </pc:sldMkLst>
        <pc:spChg chg="mod">
          <ac:chgData name="Patricia Timoner-McManus" userId="414334753dd2cc0b" providerId="LiveId" clId="{8FD9BA14-6B66-4C2C-B115-CCD7D1FA9A9B}" dt="2025-01-14T16:38:48.356" v="388" actId="26606"/>
          <ac:spMkLst>
            <pc:docMk/>
            <pc:sldMk cId="4056978812" sldId="2147477447"/>
            <ac:spMk id="4" creationId="{3109836A-AC89-C8BF-5E2C-49949A2C0530}"/>
          </ac:spMkLst>
        </pc:spChg>
        <pc:spChg chg="mod ord">
          <ac:chgData name="Patricia Timoner-McManus" userId="414334753dd2cc0b" providerId="LiveId" clId="{8FD9BA14-6B66-4C2C-B115-CCD7D1FA9A9B}" dt="2025-01-14T16:38:48.356" v="388" actId="26606"/>
          <ac:spMkLst>
            <pc:docMk/>
            <pc:sldMk cId="4056978812" sldId="2147477447"/>
            <ac:spMk id="5" creationId="{8A2495C4-96C3-0FAD-058A-71459335C341}"/>
          </ac:spMkLst>
        </pc:spChg>
        <pc:picChg chg="add mod ord">
          <ac:chgData name="Patricia Timoner-McManus" userId="414334753dd2cc0b" providerId="LiveId" clId="{8FD9BA14-6B66-4C2C-B115-CCD7D1FA9A9B}" dt="2025-01-14T16:38:48.356" v="388" actId="26606"/>
          <ac:picMkLst>
            <pc:docMk/>
            <pc:sldMk cId="4056978812" sldId="2147477447"/>
            <ac:picMk id="2" creationId="{8E300AB1-E711-406E-B2DB-D4464C5BDC55}"/>
          </ac:picMkLst>
        </pc:picChg>
      </pc:sldChg>
      <pc:sldChg chg="addSp delSp modSp add del mod modNotesTx">
        <pc:chgData name="Patricia Timoner-McManus" userId="414334753dd2cc0b" providerId="LiveId" clId="{8FD9BA14-6B66-4C2C-B115-CCD7D1FA9A9B}" dt="2025-01-14T04:44:46.408" v="156" actId="207"/>
        <pc:sldMkLst>
          <pc:docMk/>
          <pc:sldMk cId="1172933240" sldId="2147477449"/>
        </pc:sldMkLst>
        <pc:spChg chg="mod">
          <ac:chgData name="Patricia Timoner-McManus" userId="414334753dd2cc0b" providerId="LiveId" clId="{8FD9BA14-6B66-4C2C-B115-CCD7D1FA9A9B}" dt="2025-01-14T04:42:08.610" v="149" actId="1076"/>
          <ac:spMkLst>
            <pc:docMk/>
            <pc:sldMk cId="1172933240" sldId="2147477449"/>
            <ac:spMk id="2" creationId="{3C394DD2-C83E-B999-7D84-3FADA1B25CDB}"/>
          </ac:spMkLst>
        </pc:spChg>
        <pc:spChg chg="add del mod">
          <ac:chgData name="Patricia Timoner-McManus" userId="414334753dd2cc0b" providerId="LiveId" clId="{8FD9BA14-6B66-4C2C-B115-CCD7D1FA9A9B}" dt="2025-01-14T04:36:01.156" v="107"/>
          <ac:spMkLst>
            <pc:docMk/>
            <pc:sldMk cId="1172933240" sldId="2147477449"/>
            <ac:spMk id="3" creationId="{11265471-B0FA-6653-F0C8-D7338F209A6E}"/>
          </ac:spMkLst>
        </pc:spChg>
        <pc:spChg chg="add">
          <ac:chgData name="Patricia Timoner-McManus" userId="414334753dd2cc0b" providerId="LiveId" clId="{8FD9BA14-6B66-4C2C-B115-CCD7D1FA9A9B}" dt="2025-01-14T04:33:49.592" v="92"/>
          <ac:spMkLst>
            <pc:docMk/>
            <pc:sldMk cId="1172933240" sldId="2147477449"/>
            <ac:spMk id="4" creationId="{F46CD980-9EAC-FFCB-ABF3-597FB99E2F27}"/>
          </ac:spMkLst>
        </pc:spChg>
        <pc:spChg chg="add mod">
          <ac:chgData name="Patricia Timoner-McManus" userId="414334753dd2cc0b" providerId="LiveId" clId="{8FD9BA14-6B66-4C2C-B115-CCD7D1FA9A9B}" dt="2025-01-14T04:34:36.748" v="104"/>
          <ac:spMkLst>
            <pc:docMk/>
            <pc:sldMk cId="1172933240" sldId="2147477449"/>
            <ac:spMk id="6" creationId="{ABAD9B13-ABB0-6937-FD8B-FB41E6913782}"/>
          </ac:spMkLst>
        </pc:spChg>
        <pc:spChg chg="add del mod">
          <ac:chgData name="Patricia Timoner-McManus" userId="414334753dd2cc0b" providerId="LiveId" clId="{8FD9BA14-6B66-4C2C-B115-CCD7D1FA9A9B}" dt="2025-01-14T04:36:45.399" v="116" actId="478"/>
          <ac:spMkLst>
            <pc:docMk/>
            <pc:sldMk cId="1172933240" sldId="2147477449"/>
            <ac:spMk id="7" creationId="{6C39B9E2-9D5A-3B26-2F78-D99D69720A41}"/>
          </ac:spMkLst>
        </pc:spChg>
        <pc:spChg chg="add del mod">
          <ac:chgData name="Patricia Timoner-McManus" userId="414334753dd2cc0b" providerId="LiveId" clId="{8FD9BA14-6B66-4C2C-B115-CCD7D1FA9A9B}" dt="2025-01-14T04:37:13.012" v="118"/>
          <ac:spMkLst>
            <pc:docMk/>
            <pc:sldMk cId="1172933240" sldId="2147477449"/>
            <ac:spMk id="8" creationId="{386F2F0C-B4EC-5AD2-7AB0-A6F302D43758}"/>
          </ac:spMkLst>
        </pc:spChg>
        <pc:spChg chg="add mod">
          <ac:chgData name="Patricia Timoner-McManus" userId="414334753dd2cc0b" providerId="LiveId" clId="{8FD9BA14-6B66-4C2C-B115-CCD7D1FA9A9B}" dt="2025-01-14T04:36:38.668" v="112"/>
          <ac:spMkLst>
            <pc:docMk/>
            <pc:sldMk cId="1172933240" sldId="2147477449"/>
            <ac:spMk id="9" creationId="{F06944F4-D5AD-F867-D6E6-A957641B5BEE}"/>
          </ac:spMkLst>
        </pc:spChg>
        <pc:spChg chg="add mod">
          <ac:chgData name="Patricia Timoner-McManus" userId="414334753dd2cc0b" providerId="LiveId" clId="{8FD9BA14-6B66-4C2C-B115-CCD7D1FA9A9B}" dt="2025-01-14T04:44:46.408" v="156" actId="207"/>
          <ac:spMkLst>
            <pc:docMk/>
            <pc:sldMk cId="1172933240" sldId="2147477449"/>
            <ac:spMk id="10" creationId="{D072FD9D-4C9E-23FE-023B-B4FFF8A227C1}"/>
          </ac:spMkLst>
        </pc:spChg>
        <pc:picChg chg="mod">
          <ac:chgData name="Patricia Timoner-McManus" userId="414334753dd2cc0b" providerId="LiveId" clId="{8FD9BA14-6B66-4C2C-B115-CCD7D1FA9A9B}" dt="2025-01-14T04:36:17.877" v="109" actId="207"/>
          <ac:picMkLst>
            <pc:docMk/>
            <pc:sldMk cId="1172933240" sldId="2147477449"/>
            <ac:picMk id="5" creationId="{184EA773-818A-280E-0E4B-9A5612A5392A}"/>
          </ac:picMkLst>
        </pc:picChg>
        <pc:picChg chg="add del mod">
          <ac:chgData name="Patricia Timoner-McManus" userId="414334753dd2cc0b" providerId="LiveId" clId="{8FD9BA14-6B66-4C2C-B115-CCD7D1FA9A9B}" dt="2025-01-14T04:39:19.615" v="134" actId="478"/>
          <ac:picMkLst>
            <pc:docMk/>
            <pc:sldMk cId="1172933240" sldId="2147477449"/>
            <ac:picMk id="11" creationId="{128A41D7-6E02-EBA3-C0E1-D995751A865C}"/>
          </ac:picMkLst>
        </pc:picChg>
        <pc:picChg chg="add del mod">
          <ac:chgData name="Patricia Timoner-McManus" userId="414334753dd2cc0b" providerId="LiveId" clId="{8FD9BA14-6B66-4C2C-B115-CCD7D1FA9A9B}" dt="2025-01-14T04:41:00.562" v="142" actId="478"/>
          <ac:picMkLst>
            <pc:docMk/>
            <pc:sldMk cId="1172933240" sldId="2147477449"/>
            <ac:picMk id="12" creationId="{538C0ECB-C1CD-9D78-87CE-AB292FE2D152}"/>
          </ac:picMkLst>
        </pc:picChg>
        <pc:picChg chg="add del">
          <ac:chgData name="Patricia Timoner-McManus" userId="414334753dd2cc0b" providerId="LiveId" clId="{8FD9BA14-6B66-4C2C-B115-CCD7D1FA9A9B}" dt="2025-01-14T04:40:59.171" v="140" actId="478"/>
          <ac:picMkLst>
            <pc:docMk/>
            <pc:sldMk cId="1172933240" sldId="2147477449"/>
            <ac:picMk id="13" creationId="{C707A9F5-394A-2A22-D0AF-384A6AEBB027}"/>
          </ac:picMkLst>
        </pc:picChg>
        <pc:picChg chg="add mod">
          <ac:chgData name="Patricia Timoner-McManus" userId="414334753dd2cc0b" providerId="LiveId" clId="{8FD9BA14-6B66-4C2C-B115-CCD7D1FA9A9B}" dt="2025-01-14T04:41:58.735" v="147" actId="1076"/>
          <ac:picMkLst>
            <pc:docMk/>
            <pc:sldMk cId="1172933240" sldId="2147477449"/>
            <ac:picMk id="15" creationId="{0A7865A0-DFD5-1C42-F315-AF750A6F8EAE}"/>
          </ac:picMkLst>
        </pc:picChg>
        <pc:picChg chg="add mod">
          <ac:chgData name="Patricia Timoner-McManus" userId="414334753dd2cc0b" providerId="LiveId" clId="{8FD9BA14-6B66-4C2C-B115-CCD7D1FA9A9B}" dt="2025-01-14T04:43:52.914" v="152" actId="1440"/>
          <ac:picMkLst>
            <pc:docMk/>
            <pc:sldMk cId="1172933240" sldId="2147477449"/>
            <ac:picMk id="16" creationId="{3A5C728C-F371-D119-9F9C-B10A969BAFB3}"/>
          </ac:picMkLst>
        </pc:picChg>
      </pc:sldChg>
      <pc:sldChg chg="addSp modSp mod">
        <pc:chgData name="Patricia Timoner-McManus" userId="414334753dd2cc0b" providerId="LiveId" clId="{8FD9BA14-6B66-4C2C-B115-CCD7D1FA9A9B}" dt="2025-01-14T16:31:31.264" v="375" actId="27636"/>
        <pc:sldMkLst>
          <pc:docMk/>
          <pc:sldMk cId="3877185548" sldId="2147477450"/>
        </pc:sldMkLst>
        <pc:spChg chg="mod">
          <ac:chgData name="Patricia Timoner-McManus" userId="414334753dd2cc0b" providerId="LiveId" clId="{8FD9BA14-6B66-4C2C-B115-CCD7D1FA9A9B}" dt="2025-01-14T16:31:31.264" v="375" actId="27636"/>
          <ac:spMkLst>
            <pc:docMk/>
            <pc:sldMk cId="3877185548" sldId="2147477450"/>
            <ac:spMk id="3" creationId="{0D796456-4251-744A-5DC2-74763EF7E339}"/>
          </ac:spMkLst>
        </pc:spChg>
        <pc:picChg chg="add mod">
          <ac:chgData name="Patricia Timoner-McManus" userId="414334753dd2cc0b" providerId="LiveId" clId="{8FD9BA14-6B66-4C2C-B115-CCD7D1FA9A9B}" dt="2025-01-14T16:31:26.153" v="373" actId="1076"/>
          <ac:picMkLst>
            <pc:docMk/>
            <pc:sldMk cId="3877185548" sldId="2147477450"/>
            <ac:picMk id="4" creationId="{CA7F3AE0-2C84-AB03-DC8B-A481646E1A04}"/>
          </ac:picMkLst>
        </pc:picChg>
      </pc:sldChg>
      <pc:sldChg chg="addSp delSp modSp mod modNotesTx">
        <pc:chgData name="Patricia Timoner-McManus" userId="414334753dd2cc0b" providerId="LiveId" clId="{8FD9BA14-6B66-4C2C-B115-CCD7D1FA9A9B}" dt="2025-01-14T16:01:14.180" v="242" actId="6549"/>
        <pc:sldMkLst>
          <pc:docMk/>
          <pc:sldMk cId="111317414" sldId="2147477453"/>
        </pc:sldMkLst>
        <pc:spChg chg="mod">
          <ac:chgData name="Patricia Timoner-McManus" userId="414334753dd2cc0b" providerId="LiveId" clId="{8FD9BA14-6B66-4C2C-B115-CCD7D1FA9A9B}" dt="2025-01-14T15:25:58.508" v="181" actId="1076"/>
          <ac:spMkLst>
            <pc:docMk/>
            <pc:sldMk cId="111317414" sldId="2147477453"/>
            <ac:spMk id="2" creationId="{7E206DB2-72B8-37C2-B86A-9650DEBFE867}"/>
          </ac:spMkLst>
        </pc:spChg>
        <pc:spChg chg="add del mod">
          <ac:chgData name="Patricia Timoner-McManus" userId="414334753dd2cc0b" providerId="LiveId" clId="{8FD9BA14-6B66-4C2C-B115-CCD7D1FA9A9B}" dt="2025-01-14T15:26:41.831" v="189" actId="478"/>
          <ac:spMkLst>
            <pc:docMk/>
            <pc:sldMk cId="111317414" sldId="2147477453"/>
            <ac:spMk id="9" creationId="{4185DB47-C7CF-B611-F77E-77BF0F5AB8D6}"/>
          </ac:spMkLst>
        </pc:spChg>
        <pc:picChg chg="add mod">
          <ac:chgData name="Patricia Timoner-McManus" userId="414334753dd2cc0b" providerId="LiveId" clId="{8FD9BA14-6B66-4C2C-B115-CCD7D1FA9A9B}" dt="2025-01-14T15:31:20.926" v="237" actId="1440"/>
          <ac:picMkLst>
            <pc:docMk/>
            <pc:sldMk cId="111317414" sldId="2147477453"/>
            <ac:picMk id="4" creationId="{394F72C8-97E2-7E74-C578-764F98373D0D}"/>
          </ac:picMkLst>
        </pc:picChg>
        <pc:picChg chg="del mod">
          <ac:chgData name="Patricia Timoner-McManus" userId="414334753dd2cc0b" providerId="LiveId" clId="{8FD9BA14-6B66-4C2C-B115-CCD7D1FA9A9B}" dt="2025-01-14T15:26:34.721" v="188" actId="478"/>
          <ac:picMkLst>
            <pc:docMk/>
            <pc:sldMk cId="111317414" sldId="2147477453"/>
            <ac:picMk id="5" creationId="{68CF1046-1661-5108-6E2B-806DE4291649}"/>
          </ac:picMkLst>
        </pc:picChg>
        <pc:picChg chg="add mod ord modCrop">
          <ac:chgData name="Patricia Timoner-McManus" userId="414334753dd2cc0b" providerId="LiveId" clId="{8FD9BA14-6B66-4C2C-B115-CCD7D1FA9A9B}" dt="2025-01-14T15:30:28.071" v="233" actId="688"/>
          <ac:picMkLst>
            <pc:docMk/>
            <pc:sldMk cId="111317414" sldId="2147477453"/>
            <ac:picMk id="6" creationId="{9FFE8BFC-D2BA-21BC-5F5D-915AB0B5FD06}"/>
          </ac:picMkLst>
        </pc:picChg>
        <pc:picChg chg="mod">
          <ac:chgData name="Patricia Timoner-McManus" userId="414334753dd2cc0b" providerId="LiveId" clId="{8FD9BA14-6B66-4C2C-B115-CCD7D1FA9A9B}" dt="2025-01-14T15:30:10.870" v="227" actId="1076"/>
          <ac:picMkLst>
            <pc:docMk/>
            <pc:sldMk cId="111317414" sldId="2147477453"/>
            <ac:picMk id="7" creationId="{91714F85-C07B-D6C4-1CD8-02A97FAE4348}"/>
          </ac:picMkLst>
        </pc:picChg>
        <pc:picChg chg="mod">
          <ac:chgData name="Patricia Timoner-McManus" userId="414334753dd2cc0b" providerId="LiveId" clId="{8FD9BA14-6B66-4C2C-B115-CCD7D1FA9A9B}" dt="2025-01-14T15:27:25.738" v="202" actId="1076"/>
          <ac:picMkLst>
            <pc:docMk/>
            <pc:sldMk cId="111317414" sldId="2147477453"/>
            <ac:picMk id="11" creationId="{55C377D8-8BE0-C551-CCED-A2D4C29129A3}"/>
          </ac:picMkLst>
        </pc:picChg>
        <pc:picChg chg="mod">
          <ac:chgData name="Patricia Timoner-McManus" userId="414334753dd2cc0b" providerId="LiveId" clId="{8FD9BA14-6B66-4C2C-B115-CCD7D1FA9A9B}" dt="2025-01-14T15:27:07.151" v="197" actId="1076"/>
          <ac:picMkLst>
            <pc:docMk/>
            <pc:sldMk cId="111317414" sldId="2147477453"/>
            <ac:picMk id="13" creationId="{D75FF906-126B-8633-BC2C-A45CA55CB3EC}"/>
          </ac:picMkLst>
        </pc:picChg>
        <pc:picChg chg="mod">
          <ac:chgData name="Patricia Timoner-McManus" userId="414334753dd2cc0b" providerId="LiveId" clId="{8FD9BA14-6B66-4C2C-B115-CCD7D1FA9A9B}" dt="2025-01-14T15:30:34.361" v="234" actId="1076"/>
          <ac:picMkLst>
            <pc:docMk/>
            <pc:sldMk cId="111317414" sldId="2147477453"/>
            <ac:picMk id="14" creationId="{B6AF964D-085F-175D-2CB0-36391D1FD892}"/>
          </ac:picMkLst>
        </pc:picChg>
        <pc:picChg chg="mod">
          <ac:chgData name="Patricia Timoner-McManus" userId="414334753dd2cc0b" providerId="LiveId" clId="{8FD9BA14-6B66-4C2C-B115-CCD7D1FA9A9B}" dt="2025-01-14T15:29:54.051" v="223" actId="1076"/>
          <ac:picMkLst>
            <pc:docMk/>
            <pc:sldMk cId="111317414" sldId="2147477453"/>
            <ac:picMk id="15" creationId="{A28D83BE-86C3-DE66-A637-42C8F44D9A1E}"/>
          </ac:picMkLst>
        </pc:picChg>
        <pc:picChg chg="mod">
          <ac:chgData name="Patricia Timoner-McManus" userId="414334753dd2cc0b" providerId="LiveId" clId="{8FD9BA14-6B66-4C2C-B115-CCD7D1FA9A9B}" dt="2025-01-14T15:30:02.698" v="225" actId="1076"/>
          <ac:picMkLst>
            <pc:docMk/>
            <pc:sldMk cId="111317414" sldId="2147477453"/>
            <ac:picMk id="18" creationId="{E02BC882-DDB8-9738-0E07-BC9D95DB9405}"/>
          </ac:picMkLst>
        </pc:picChg>
        <pc:picChg chg="mod">
          <ac:chgData name="Patricia Timoner-McManus" userId="414334753dd2cc0b" providerId="LiveId" clId="{8FD9BA14-6B66-4C2C-B115-CCD7D1FA9A9B}" dt="2025-01-14T15:27:13.831" v="199" actId="1076"/>
          <ac:picMkLst>
            <pc:docMk/>
            <pc:sldMk cId="111317414" sldId="2147477453"/>
            <ac:picMk id="19" creationId="{4B17A09C-F439-BA79-530F-C9C782027A74}"/>
          </ac:picMkLst>
        </pc:picChg>
        <pc:picChg chg="mod">
          <ac:chgData name="Patricia Timoner-McManus" userId="414334753dd2cc0b" providerId="LiveId" clId="{8FD9BA14-6B66-4C2C-B115-CCD7D1FA9A9B}" dt="2025-01-14T15:30:06.431" v="226" actId="1076"/>
          <ac:picMkLst>
            <pc:docMk/>
            <pc:sldMk cId="111317414" sldId="2147477453"/>
            <ac:picMk id="20" creationId="{0EC15092-3F52-88AB-8E67-14AE95D98B49}"/>
          </ac:picMkLst>
        </pc:picChg>
        <pc:picChg chg="del mod">
          <ac:chgData name="Patricia Timoner-McManus" userId="414334753dd2cc0b" providerId="LiveId" clId="{8FD9BA14-6B66-4C2C-B115-CCD7D1FA9A9B}" dt="2025-01-14T15:25:12.811" v="172" actId="478"/>
          <ac:picMkLst>
            <pc:docMk/>
            <pc:sldMk cId="111317414" sldId="2147477453"/>
            <ac:picMk id="23" creationId="{C5B899FE-D05B-62AA-85E4-F05F7C8CFF97}"/>
          </ac:picMkLst>
        </pc:picChg>
        <pc:picChg chg="mod">
          <ac:chgData name="Patricia Timoner-McManus" userId="414334753dd2cc0b" providerId="LiveId" clId="{8FD9BA14-6B66-4C2C-B115-CCD7D1FA9A9B}" dt="2025-01-14T15:30:37.095" v="235" actId="1076"/>
          <ac:picMkLst>
            <pc:docMk/>
            <pc:sldMk cId="111317414" sldId="2147477453"/>
            <ac:picMk id="24" creationId="{58CC5BEE-D165-892F-AB98-0188FD848793}"/>
          </ac:picMkLst>
        </pc:picChg>
      </pc:sldChg>
      <pc:sldChg chg="modSp mod">
        <pc:chgData name="Patricia Timoner-McManus" userId="414334753dd2cc0b" providerId="LiveId" clId="{8FD9BA14-6B66-4C2C-B115-CCD7D1FA9A9B}" dt="2025-01-14T16:28:51.287" v="364" actId="207"/>
        <pc:sldMkLst>
          <pc:docMk/>
          <pc:sldMk cId="2277576062" sldId="2147477454"/>
        </pc:sldMkLst>
        <pc:spChg chg="mod">
          <ac:chgData name="Patricia Timoner-McManus" userId="414334753dd2cc0b" providerId="LiveId" clId="{8FD9BA14-6B66-4C2C-B115-CCD7D1FA9A9B}" dt="2025-01-14T16:27:24.287" v="350"/>
          <ac:spMkLst>
            <pc:docMk/>
            <pc:sldMk cId="2277576062" sldId="2147477454"/>
            <ac:spMk id="2" creationId="{DADAFC52-7714-5EF1-2C4A-32022C295EC4}"/>
          </ac:spMkLst>
        </pc:spChg>
        <pc:spChg chg="mod">
          <ac:chgData name="Patricia Timoner-McManus" userId="414334753dd2cc0b" providerId="LiveId" clId="{8FD9BA14-6B66-4C2C-B115-CCD7D1FA9A9B}" dt="2025-01-14T16:28:51.287" v="364" actId="207"/>
          <ac:spMkLst>
            <pc:docMk/>
            <pc:sldMk cId="2277576062" sldId="2147477454"/>
            <ac:spMk id="3" creationId="{56160462-05F5-9FE9-2F0C-5B15ED7E5BF2}"/>
          </ac:spMkLst>
        </pc:spChg>
      </pc:sldChg>
      <pc:sldChg chg="modSp mod">
        <pc:chgData name="Patricia Timoner-McManus" userId="414334753dd2cc0b" providerId="LiveId" clId="{8FD9BA14-6B66-4C2C-B115-CCD7D1FA9A9B}" dt="2025-01-14T16:42:33.309" v="396" actId="207"/>
        <pc:sldMkLst>
          <pc:docMk/>
          <pc:sldMk cId="783890955" sldId="2147477457"/>
        </pc:sldMkLst>
        <pc:spChg chg="mod">
          <ac:chgData name="Patricia Timoner-McManus" userId="414334753dd2cc0b" providerId="LiveId" clId="{8FD9BA14-6B66-4C2C-B115-CCD7D1FA9A9B}" dt="2025-01-14T04:26:23.862" v="44" actId="6549"/>
          <ac:spMkLst>
            <pc:docMk/>
            <pc:sldMk cId="783890955" sldId="2147477457"/>
            <ac:spMk id="2" creationId="{7061608E-2F6C-DDCC-3FAE-F1993F56002A}"/>
          </ac:spMkLst>
        </pc:spChg>
        <pc:spChg chg="mod">
          <ac:chgData name="Patricia Timoner-McManus" userId="414334753dd2cc0b" providerId="LiveId" clId="{8FD9BA14-6B66-4C2C-B115-CCD7D1FA9A9B}" dt="2025-01-14T16:42:33.309" v="396" actId="207"/>
          <ac:spMkLst>
            <pc:docMk/>
            <pc:sldMk cId="783890955" sldId="2147477457"/>
            <ac:spMk id="3" creationId="{4CE4E281-A57F-14C1-45D4-BF842147EA55}"/>
          </ac:spMkLst>
        </pc:spChg>
      </pc:sldChg>
      <pc:sldChg chg="addSp modSp mod">
        <pc:chgData name="Patricia Timoner-McManus" userId="414334753dd2cc0b" providerId="LiveId" clId="{8FD9BA14-6B66-4C2C-B115-CCD7D1FA9A9B}" dt="2025-01-14T16:45:34.908" v="405" actId="207"/>
        <pc:sldMkLst>
          <pc:docMk/>
          <pc:sldMk cId="1144812627" sldId="2147477458"/>
        </pc:sldMkLst>
        <pc:spChg chg="mod">
          <ac:chgData name="Patricia Timoner-McManus" userId="414334753dd2cc0b" providerId="LiveId" clId="{8FD9BA14-6B66-4C2C-B115-CCD7D1FA9A9B}" dt="2025-01-14T04:26:45.630" v="58" actId="20577"/>
          <ac:spMkLst>
            <pc:docMk/>
            <pc:sldMk cId="1144812627" sldId="2147477458"/>
            <ac:spMk id="2" creationId="{FC2119EF-8FB3-733A-66C3-9FBBDB71A20D}"/>
          </ac:spMkLst>
        </pc:spChg>
        <pc:spChg chg="mod">
          <ac:chgData name="Patricia Timoner-McManus" userId="414334753dd2cc0b" providerId="LiveId" clId="{8FD9BA14-6B66-4C2C-B115-CCD7D1FA9A9B}" dt="2025-01-14T16:45:34.908" v="405" actId="207"/>
          <ac:spMkLst>
            <pc:docMk/>
            <pc:sldMk cId="1144812627" sldId="2147477458"/>
            <ac:spMk id="3" creationId="{2EDB6219-A68D-5F34-FDF9-B9DB6B4F444A}"/>
          </ac:spMkLst>
        </pc:spChg>
        <pc:picChg chg="add mod">
          <ac:chgData name="Patricia Timoner-McManus" userId="414334753dd2cc0b" providerId="LiveId" clId="{8FD9BA14-6B66-4C2C-B115-CCD7D1FA9A9B}" dt="2025-01-14T16:44:11.180" v="399" actId="1076"/>
          <ac:picMkLst>
            <pc:docMk/>
            <pc:sldMk cId="1144812627" sldId="2147477458"/>
            <ac:picMk id="4" creationId="{2D89C078-9072-D698-0309-F463C1EC4BAB}"/>
          </ac:picMkLst>
        </pc:picChg>
      </pc:sldChg>
      <pc:sldChg chg="modSp mod">
        <pc:chgData name="Patricia Timoner-McManus" userId="414334753dd2cc0b" providerId="LiveId" clId="{8FD9BA14-6B66-4C2C-B115-CCD7D1FA9A9B}" dt="2025-01-14T16:45:50.372" v="408" actId="5793"/>
        <pc:sldMkLst>
          <pc:docMk/>
          <pc:sldMk cId="2792012493" sldId="2147477459"/>
        </pc:sldMkLst>
        <pc:spChg chg="mod">
          <ac:chgData name="Patricia Timoner-McManus" userId="414334753dd2cc0b" providerId="LiveId" clId="{8FD9BA14-6B66-4C2C-B115-CCD7D1FA9A9B}" dt="2025-01-14T04:27:33.374" v="77" actId="20577"/>
          <ac:spMkLst>
            <pc:docMk/>
            <pc:sldMk cId="2792012493" sldId="2147477459"/>
            <ac:spMk id="2" creationId="{7E93C382-69CC-24E4-B113-C78F4938D959}"/>
          </ac:spMkLst>
        </pc:spChg>
        <pc:spChg chg="mod">
          <ac:chgData name="Patricia Timoner-McManus" userId="414334753dd2cc0b" providerId="LiveId" clId="{8FD9BA14-6B66-4C2C-B115-CCD7D1FA9A9B}" dt="2025-01-14T16:45:50.372" v="408" actId="5793"/>
          <ac:spMkLst>
            <pc:docMk/>
            <pc:sldMk cId="2792012493" sldId="2147477459"/>
            <ac:spMk id="3" creationId="{3C1CDD6C-7ABA-1CD2-4A24-5105E6941307}"/>
          </ac:spMkLst>
        </pc:spChg>
      </pc:sldChg>
      <pc:sldChg chg="modSp mod">
        <pc:chgData name="Patricia Timoner-McManus" userId="414334753dd2cc0b" providerId="LiveId" clId="{8FD9BA14-6B66-4C2C-B115-CCD7D1FA9A9B}" dt="2025-01-14T04:29:00.309" v="83" actId="20577"/>
        <pc:sldMkLst>
          <pc:docMk/>
          <pc:sldMk cId="2589625792" sldId="2147477460"/>
        </pc:sldMkLst>
        <pc:spChg chg="mod">
          <ac:chgData name="Patricia Timoner-McManus" userId="414334753dd2cc0b" providerId="LiveId" clId="{8FD9BA14-6B66-4C2C-B115-CCD7D1FA9A9B}" dt="2025-01-14T04:29:00.309" v="83" actId="20577"/>
          <ac:spMkLst>
            <pc:docMk/>
            <pc:sldMk cId="2589625792" sldId="2147477460"/>
            <ac:spMk id="2" creationId="{85B3A992-C174-7353-5FDD-8CE7213CDC9D}"/>
          </ac:spMkLst>
        </pc:spChg>
        <pc:spChg chg="mod">
          <ac:chgData name="Patricia Timoner-McManus" userId="414334753dd2cc0b" providerId="LiveId" clId="{8FD9BA14-6B66-4C2C-B115-CCD7D1FA9A9B}" dt="2025-01-14T04:28:49.954" v="80" actId="6549"/>
          <ac:spMkLst>
            <pc:docMk/>
            <pc:sldMk cId="2589625792" sldId="2147477460"/>
            <ac:spMk id="3" creationId="{11BF2B9C-EBB1-2506-8467-7FE3E7E99E59}"/>
          </ac:spMkLst>
        </pc:spChg>
      </pc:sldChg>
      <pc:sldChg chg="addSp delSp modSp add mod modClrScheme chgLayout modNotesTx">
        <pc:chgData name="Patricia Timoner-McManus" userId="414334753dd2cc0b" providerId="LiveId" clId="{8FD9BA14-6B66-4C2C-B115-CCD7D1FA9A9B}" dt="2025-01-14T16:35:44.521" v="384"/>
        <pc:sldMkLst>
          <pc:docMk/>
          <pc:sldMk cId="3518657135" sldId="2147477461"/>
        </pc:sldMkLst>
        <pc:spChg chg="mod ord">
          <ac:chgData name="Patricia Timoner-McManus" userId="414334753dd2cc0b" providerId="LiveId" clId="{8FD9BA14-6B66-4C2C-B115-CCD7D1FA9A9B}" dt="2025-01-14T16:34:45.899" v="380" actId="26606"/>
          <ac:spMkLst>
            <pc:docMk/>
            <pc:sldMk cId="3518657135" sldId="2147477461"/>
            <ac:spMk id="2" creationId="{DFFBFAA2-F5F5-5367-3F2C-CD24B48A04E9}"/>
          </ac:spMkLst>
        </pc:spChg>
        <pc:spChg chg="del mod ord">
          <ac:chgData name="Patricia Timoner-McManus" userId="414334753dd2cc0b" providerId="LiveId" clId="{8FD9BA14-6B66-4C2C-B115-CCD7D1FA9A9B}" dt="2025-01-14T16:34:43.290" v="379"/>
          <ac:spMkLst>
            <pc:docMk/>
            <pc:sldMk cId="3518657135" sldId="2147477461"/>
            <ac:spMk id="4" creationId="{FFD9AD51-3D87-3E15-0B49-A4FDCAF03402}"/>
          </ac:spMkLst>
        </pc:spChg>
        <pc:spChg chg="add del mod ord">
          <ac:chgData name="Patricia Timoner-McManus" userId="414334753dd2cc0b" providerId="LiveId" clId="{8FD9BA14-6B66-4C2C-B115-CCD7D1FA9A9B}" dt="2025-01-14T16:34:30.373" v="377" actId="700"/>
          <ac:spMkLst>
            <pc:docMk/>
            <pc:sldMk cId="3518657135" sldId="2147477461"/>
            <ac:spMk id="6" creationId="{72410B5D-AF35-4189-2E0A-C66A5361F0E5}"/>
          </ac:spMkLst>
        </pc:spChg>
        <pc:spChg chg="add del mod">
          <ac:chgData name="Patricia Timoner-McManus" userId="414334753dd2cc0b" providerId="LiveId" clId="{8FD9BA14-6B66-4C2C-B115-CCD7D1FA9A9B}" dt="2025-01-14T16:34:45.899" v="380" actId="26606"/>
          <ac:spMkLst>
            <pc:docMk/>
            <pc:sldMk cId="3518657135" sldId="2147477461"/>
            <ac:spMk id="7" creationId="{5B711416-C741-0C8F-6A12-0AC950B11F88}"/>
          </ac:spMkLst>
        </pc:spChg>
        <pc:graphicFrameChg chg="add mod">
          <ac:chgData name="Patricia Timoner-McManus" userId="414334753dd2cc0b" providerId="LiveId" clId="{8FD9BA14-6B66-4C2C-B115-CCD7D1FA9A9B}" dt="2025-01-14T16:34:57.196" v="381" actId="12100"/>
          <ac:graphicFrameMkLst>
            <pc:docMk/>
            <pc:sldMk cId="3518657135" sldId="2147477461"/>
            <ac:graphicFrameMk id="9" creationId="{D6A2D1B5-D242-1B57-4A23-31223603E173}"/>
          </ac:graphicFrameMkLst>
        </pc:graphicFrameChg>
        <pc:picChg chg="del mod">
          <ac:chgData name="Patricia Timoner-McManus" userId="414334753dd2cc0b" providerId="LiveId" clId="{8FD9BA14-6B66-4C2C-B115-CCD7D1FA9A9B}" dt="2025-01-14T16:34:25.813" v="376" actId="478"/>
          <ac:picMkLst>
            <pc:docMk/>
            <pc:sldMk cId="3518657135" sldId="2147477461"/>
            <ac:picMk id="5" creationId="{CF14093D-52AD-4439-A05B-D7D59DED410F}"/>
          </ac:picMkLst>
        </pc:picChg>
      </pc:sldChg>
      <pc:sldChg chg="addSp delSp modSp new mod modClrScheme chgLayout">
        <pc:chgData name="Patricia Timoner-McManus" userId="414334753dd2cc0b" providerId="LiveId" clId="{8FD9BA14-6B66-4C2C-B115-CCD7D1FA9A9B}" dt="2025-01-14T16:41:52.016" v="390" actId="26606"/>
        <pc:sldMkLst>
          <pc:docMk/>
          <pc:sldMk cId="2885763649" sldId="2147477462"/>
        </pc:sldMkLst>
        <pc:spChg chg="del mod ord">
          <ac:chgData name="Patricia Timoner-McManus" userId="414334753dd2cc0b" providerId="LiveId" clId="{8FD9BA14-6B66-4C2C-B115-CCD7D1FA9A9B}" dt="2025-01-14T04:25:25.011" v="3" actId="700"/>
          <ac:spMkLst>
            <pc:docMk/>
            <pc:sldMk cId="2885763649" sldId="2147477462"/>
            <ac:spMk id="2" creationId="{C3AD6D13-11C8-2EFB-DF43-DDE163EA84DF}"/>
          </ac:spMkLst>
        </pc:spChg>
        <pc:spChg chg="del mod ord">
          <ac:chgData name="Patricia Timoner-McManus" userId="414334753dd2cc0b" providerId="LiveId" clId="{8FD9BA14-6B66-4C2C-B115-CCD7D1FA9A9B}" dt="2025-01-14T04:25:25.011" v="3" actId="700"/>
          <ac:spMkLst>
            <pc:docMk/>
            <pc:sldMk cId="2885763649" sldId="2147477462"/>
            <ac:spMk id="3" creationId="{E2933F70-0A83-0D98-F51F-F077FC482BD9}"/>
          </ac:spMkLst>
        </pc:spChg>
        <pc:spChg chg="del">
          <ac:chgData name="Patricia Timoner-McManus" userId="414334753dd2cc0b" providerId="LiveId" clId="{8FD9BA14-6B66-4C2C-B115-CCD7D1FA9A9B}" dt="2025-01-14T04:25:25.011" v="3" actId="700"/>
          <ac:spMkLst>
            <pc:docMk/>
            <pc:sldMk cId="2885763649" sldId="2147477462"/>
            <ac:spMk id="4" creationId="{2555AC2F-4C44-FFDF-B497-A2648E8500E6}"/>
          </ac:spMkLst>
        </pc:spChg>
        <pc:spChg chg="add mod ord">
          <ac:chgData name="Patricia Timoner-McManus" userId="414334753dd2cc0b" providerId="LiveId" clId="{8FD9BA14-6B66-4C2C-B115-CCD7D1FA9A9B}" dt="2025-01-14T16:41:52.016" v="390" actId="26606"/>
          <ac:spMkLst>
            <pc:docMk/>
            <pc:sldMk cId="2885763649" sldId="2147477462"/>
            <ac:spMk id="5" creationId="{F76FF31C-6CDC-EDD1-548D-58DCF2E3E393}"/>
          </ac:spMkLst>
        </pc:spChg>
        <pc:spChg chg="add del mod ord">
          <ac:chgData name="Patricia Timoner-McManus" userId="414334753dd2cc0b" providerId="LiveId" clId="{8FD9BA14-6B66-4C2C-B115-CCD7D1FA9A9B}" dt="2025-01-14T16:41:52.016" v="390" actId="26606"/>
          <ac:spMkLst>
            <pc:docMk/>
            <pc:sldMk cId="2885763649" sldId="2147477462"/>
            <ac:spMk id="6" creationId="{6FDC6EF9-E5A7-1BBB-51E9-E23EBA3650AF}"/>
          </ac:spMkLst>
        </pc:spChg>
        <pc:picChg chg="add mod">
          <ac:chgData name="Patricia Timoner-McManus" userId="414334753dd2cc0b" providerId="LiveId" clId="{8FD9BA14-6B66-4C2C-B115-CCD7D1FA9A9B}" dt="2025-01-14T16:41:52.016" v="390" actId="26606"/>
          <ac:picMkLst>
            <pc:docMk/>
            <pc:sldMk cId="2885763649" sldId="2147477462"/>
            <ac:picMk id="2" creationId="{2999B769-D81A-F9AC-78D8-0409FC56658E}"/>
          </ac:picMkLst>
        </pc:picChg>
      </pc:sldChg>
      <pc:sldChg chg="modSp new mod">
        <pc:chgData name="Patricia Timoner-McManus" userId="414334753dd2cc0b" providerId="LiveId" clId="{8FD9BA14-6B66-4C2C-B115-CCD7D1FA9A9B}" dt="2025-01-14T16:02:13.591" v="246" actId="5793"/>
        <pc:sldMkLst>
          <pc:docMk/>
          <pc:sldMk cId="220241712" sldId="2147477463"/>
        </pc:sldMkLst>
        <pc:spChg chg="mod">
          <ac:chgData name="Patricia Timoner-McManus" userId="414334753dd2cc0b" providerId="LiveId" clId="{8FD9BA14-6B66-4C2C-B115-CCD7D1FA9A9B}" dt="2025-01-14T16:01:32.996" v="244"/>
          <ac:spMkLst>
            <pc:docMk/>
            <pc:sldMk cId="220241712" sldId="2147477463"/>
            <ac:spMk id="2" creationId="{D0AB27B7-7FC7-B921-924D-FD7895326116}"/>
          </ac:spMkLst>
        </pc:spChg>
        <pc:spChg chg="mod">
          <ac:chgData name="Patricia Timoner-McManus" userId="414334753dd2cc0b" providerId="LiveId" clId="{8FD9BA14-6B66-4C2C-B115-CCD7D1FA9A9B}" dt="2025-01-14T16:02:13.591" v="246" actId="5793"/>
          <ac:spMkLst>
            <pc:docMk/>
            <pc:sldMk cId="220241712" sldId="2147477463"/>
            <ac:spMk id="3" creationId="{6253A635-8373-1182-E5A9-4C7F7DF64A7C}"/>
          </ac:spMkLst>
        </pc:spChg>
      </pc:sldChg>
      <pc:sldChg chg="addSp modSp new mod modNotesTx">
        <pc:chgData name="Patricia Timoner-McManus" userId="414334753dd2cc0b" providerId="LiveId" clId="{8FD9BA14-6B66-4C2C-B115-CCD7D1FA9A9B}" dt="2025-01-14T16:47:03.307" v="416" actId="14100"/>
        <pc:sldMkLst>
          <pc:docMk/>
          <pc:sldMk cId="1123627742" sldId="2147477464"/>
        </pc:sldMkLst>
        <pc:spChg chg="mod">
          <ac:chgData name="Patricia Timoner-McManus" userId="414334753dd2cc0b" providerId="LiveId" clId="{8FD9BA14-6B66-4C2C-B115-CCD7D1FA9A9B}" dt="2025-01-14T16:03:01.616" v="253" actId="20577"/>
          <ac:spMkLst>
            <pc:docMk/>
            <pc:sldMk cId="1123627742" sldId="2147477464"/>
            <ac:spMk id="2" creationId="{A387AA6B-206E-C05D-87D8-1975862FA595}"/>
          </ac:spMkLst>
        </pc:spChg>
        <pc:spChg chg="mod">
          <ac:chgData name="Patricia Timoner-McManus" userId="414334753dd2cc0b" providerId="LiveId" clId="{8FD9BA14-6B66-4C2C-B115-CCD7D1FA9A9B}" dt="2025-01-14T16:47:03.307" v="416" actId="14100"/>
          <ac:spMkLst>
            <pc:docMk/>
            <pc:sldMk cId="1123627742" sldId="2147477464"/>
            <ac:spMk id="3" creationId="{C52B08FA-651E-917F-3F5C-EC3FDF855F4A}"/>
          </ac:spMkLst>
        </pc:spChg>
        <pc:picChg chg="add mod">
          <ac:chgData name="Patricia Timoner-McManus" userId="414334753dd2cc0b" providerId="LiveId" clId="{8FD9BA14-6B66-4C2C-B115-CCD7D1FA9A9B}" dt="2025-01-14T16:46:50.663" v="414" actId="14100"/>
          <ac:picMkLst>
            <pc:docMk/>
            <pc:sldMk cId="1123627742" sldId="2147477464"/>
            <ac:picMk id="4" creationId="{F7BF3B11-2D6C-E615-0A44-EFB4840A72D5}"/>
          </ac:picMkLst>
        </pc:picChg>
      </pc:sldChg>
      <pc:sldChg chg="addSp modSp new mod modClrScheme chgLayout modNotesTx">
        <pc:chgData name="Patricia Timoner-McManus" userId="414334753dd2cc0b" providerId="LiveId" clId="{8FD9BA14-6B66-4C2C-B115-CCD7D1FA9A9B}" dt="2025-01-14T16:46:26.578" v="411" actId="1076"/>
        <pc:sldMkLst>
          <pc:docMk/>
          <pc:sldMk cId="542224719" sldId="2147477465"/>
        </pc:sldMkLst>
        <pc:spChg chg="mod">
          <ac:chgData name="Patricia Timoner-McManus" userId="414334753dd2cc0b" providerId="LiveId" clId="{8FD9BA14-6B66-4C2C-B115-CCD7D1FA9A9B}" dt="2025-01-14T16:46:23.659" v="410" actId="26606"/>
          <ac:spMkLst>
            <pc:docMk/>
            <pc:sldMk cId="542224719" sldId="2147477465"/>
            <ac:spMk id="2" creationId="{BB164D2D-9C9D-B27C-13E4-71426EBFF45B}"/>
          </ac:spMkLst>
        </pc:spChg>
        <pc:spChg chg="mod">
          <ac:chgData name="Patricia Timoner-McManus" userId="414334753dd2cc0b" providerId="LiveId" clId="{8FD9BA14-6B66-4C2C-B115-CCD7D1FA9A9B}" dt="2025-01-14T16:46:23.659" v="410" actId="26606"/>
          <ac:spMkLst>
            <pc:docMk/>
            <pc:sldMk cId="542224719" sldId="2147477465"/>
            <ac:spMk id="3" creationId="{59BB4F17-3D5F-60E6-22F5-8AB0B2A1299C}"/>
          </ac:spMkLst>
        </pc:spChg>
        <pc:picChg chg="add mod">
          <ac:chgData name="Patricia Timoner-McManus" userId="414334753dd2cc0b" providerId="LiveId" clId="{8FD9BA14-6B66-4C2C-B115-CCD7D1FA9A9B}" dt="2025-01-14T16:46:26.578" v="411" actId="1076"/>
          <ac:picMkLst>
            <pc:docMk/>
            <pc:sldMk cId="542224719" sldId="2147477465"/>
            <ac:picMk id="4" creationId="{34695465-7095-396D-AE8C-DE7A3087C7B1}"/>
          </ac:picMkLst>
        </pc:picChg>
      </pc:sldChg>
      <pc:sldChg chg="addSp modSp new mod modNotesTx">
        <pc:chgData name="Patricia Timoner-McManus" userId="414334753dd2cc0b" providerId="LiveId" clId="{8FD9BA14-6B66-4C2C-B115-CCD7D1FA9A9B}" dt="2025-01-14T16:48:11.449" v="421" actId="14100"/>
        <pc:sldMkLst>
          <pc:docMk/>
          <pc:sldMk cId="4235117701" sldId="2147477466"/>
        </pc:sldMkLst>
        <pc:spChg chg="mod">
          <ac:chgData name="Patricia Timoner-McManus" userId="414334753dd2cc0b" providerId="LiveId" clId="{8FD9BA14-6B66-4C2C-B115-CCD7D1FA9A9B}" dt="2025-01-14T16:07:30.460" v="298"/>
          <ac:spMkLst>
            <pc:docMk/>
            <pc:sldMk cId="4235117701" sldId="2147477466"/>
            <ac:spMk id="2" creationId="{00850689-1774-ABD1-C76F-115B1185F4B2}"/>
          </ac:spMkLst>
        </pc:spChg>
        <pc:spChg chg="mod">
          <ac:chgData name="Patricia Timoner-McManus" userId="414334753dd2cc0b" providerId="LiveId" clId="{8FD9BA14-6B66-4C2C-B115-CCD7D1FA9A9B}" dt="2025-01-14T16:48:03.182" v="419" actId="14100"/>
          <ac:spMkLst>
            <pc:docMk/>
            <pc:sldMk cId="4235117701" sldId="2147477466"/>
            <ac:spMk id="3" creationId="{7BE363B2-1C94-F76F-0264-535B5E2474B0}"/>
          </ac:spMkLst>
        </pc:spChg>
        <pc:picChg chg="add mod">
          <ac:chgData name="Patricia Timoner-McManus" userId="414334753dd2cc0b" providerId="LiveId" clId="{8FD9BA14-6B66-4C2C-B115-CCD7D1FA9A9B}" dt="2025-01-14T16:48:11.449" v="421" actId="14100"/>
          <ac:picMkLst>
            <pc:docMk/>
            <pc:sldMk cId="4235117701" sldId="2147477466"/>
            <ac:picMk id="4" creationId="{59EEF3F4-E63E-3500-4DCE-E08D5BAE534D}"/>
          </ac:picMkLst>
        </pc:picChg>
      </pc:sldChg>
      <pc:sldChg chg="modSp new mod modNotesTx">
        <pc:chgData name="Patricia Timoner-McManus" userId="414334753dd2cc0b" providerId="LiveId" clId="{8FD9BA14-6B66-4C2C-B115-CCD7D1FA9A9B}" dt="2025-01-14T16:27:02.526" v="349"/>
        <pc:sldMkLst>
          <pc:docMk/>
          <pc:sldMk cId="1151366529" sldId="2147477467"/>
        </pc:sldMkLst>
        <pc:spChg chg="mod">
          <ac:chgData name="Patricia Timoner-McManus" userId="414334753dd2cc0b" providerId="LiveId" clId="{8FD9BA14-6B66-4C2C-B115-CCD7D1FA9A9B}" dt="2025-01-14T16:23:54.927" v="328"/>
          <ac:spMkLst>
            <pc:docMk/>
            <pc:sldMk cId="1151366529" sldId="2147477467"/>
            <ac:spMk id="2" creationId="{433F8F6D-6E84-4AEB-3FDA-43D5899C167B}"/>
          </ac:spMkLst>
        </pc:spChg>
        <pc:spChg chg="mod">
          <ac:chgData name="Patricia Timoner-McManus" userId="414334753dd2cc0b" providerId="LiveId" clId="{8FD9BA14-6B66-4C2C-B115-CCD7D1FA9A9B}" dt="2025-01-14T16:26:26.611" v="348" actId="20577"/>
          <ac:spMkLst>
            <pc:docMk/>
            <pc:sldMk cId="1151366529" sldId="2147477467"/>
            <ac:spMk id="3" creationId="{FD282A60-B339-629B-F160-FFFA255067E2}"/>
          </ac:spMkLst>
        </pc:spChg>
      </pc:sldChg>
      <pc:sldChg chg="addSp delSp modSp new mod ord modNotesTx">
        <pc:chgData name="Patricia Timoner-McManus" userId="414334753dd2cc0b" providerId="LiveId" clId="{8FD9BA14-6B66-4C2C-B115-CCD7D1FA9A9B}" dt="2025-01-14T16:29:09.687" v="370" actId="113"/>
        <pc:sldMkLst>
          <pc:docMk/>
          <pc:sldMk cId="2224952450" sldId="2147477468"/>
        </pc:sldMkLst>
        <pc:spChg chg="mod">
          <ac:chgData name="Patricia Timoner-McManus" userId="414334753dd2cc0b" providerId="LiveId" clId="{8FD9BA14-6B66-4C2C-B115-CCD7D1FA9A9B}" dt="2025-01-14T16:09:45.098" v="303"/>
          <ac:spMkLst>
            <pc:docMk/>
            <pc:sldMk cId="2224952450" sldId="2147477468"/>
            <ac:spMk id="2" creationId="{74E6903E-7E94-0422-9F58-6840DD9685B8}"/>
          </ac:spMkLst>
        </pc:spChg>
        <pc:spChg chg="add del mod">
          <ac:chgData name="Patricia Timoner-McManus" userId="414334753dd2cc0b" providerId="LiveId" clId="{8FD9BA14-6B66-4C2C-B115-CCD7D1FA9A9B}" dt="2025-01-14T16:29:09.687" v="370" actId="113"/>
          <ac:spMkLst>
            <pc:docMk/>
            <pc:sldMk cId="2224952450" sldId="2147477468"/>
            <ac:spMk id="3" creationId="{00E90B0C-3967-7595-0BE8-03603C6B8C52}"/>
          </ac:spMkLst>
        </pc:spChg>
        <pc:spChg chg="add mod">
          <ac:chgData name="Patricia Timoner-McManus" userId="414334753dd2cc0b" providerId="LiveId" clId="{8FD9BA14-6B66-4C2C-B115-CCD7D1FA9A9B}" dt="2025-01-14T16:10:35.381" v="305"/>
          <ac:spMkLst>
            <pc:docMk/>
            <pc:sldMk cId="2224952450" sldId="2147477468"/>
            <ac:spMk id="4" creationId="{DDCFA886-63A8-76F4-EA96-C9A599D18A7B}"/>
          </ac:spMkLst>
        </pc:spChg>
      </pc:sldChg>
      <pc:sldMasterChg chg="addSldLayout delSldLayout">
        <pc:chgData name="Patricia Timoner-McManus" userId="414334753dd2cc0b" providerId="LiveId" clId="{8FD9BA14-6B66-4C2C-B115-CCD7D1FA9A9B}" dt="2025-01-14T16:06:02.163" v="272" actId="47"/>
        <pc:sldMasterMkLst>
          <pc:docMk/>
          <pc:sldMasterMk cId="925515251" sldId="2147483661"/>
        </pc:sldMasterMkLst>
        <pc:sldLayoutChg chg="add del">
          <pc:chgData name="Patricia Timoner-McManus" userId="414334753dd2cc0b" providerId="LiveId" clId="{8FD9BA14-6B66-4C2C-B115-CCD7D1FA9A9B}" dt="2025-01-14T16:06:02.163" v="272" actId="47"/>
          <pc:sldLayoutMkLst>
            <pc:docMk/>
            <pc:sldMasterMk cId="925515251" sldId="2147483661"/>
            <pc:sldLayoutMk cId="3907669546" sldId="21474836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7F9E7-FC43-4398-935F-703702EE96EE}" type="doc">
      <dgm:prSet loTypeId="urn:microsoft.com/office/officeart/2005/8/layout/vList2" loCatId="list" qsTypeId="urn:microsoft.com/office/officeart/2005/8/quickstyle/simple4" qsCatId="simple" csTypeId="urn:microsoft.com/office/officeart/2005/8/colors/colorful4" csCatId="colorful"/>
      <dgm:spPr/>
      <dgm:t>
        <a:bodyPr/>
        <a:lstStyle/>
        <a:p>
          <a:endParaRPr lang="en-US"/>
        </a:p>
      </dgm:t>
    </dgm:pt>
    <dgm:pt modelId="{395AA895-2CF7-444D-A37E-A9405E09CA44}">
      <dgm:prSet/>
      <dgm:spPr/>
      <dgm:t>
        <a:bodyPr/>
        <a:lstStyle/>
        <a:p>
          <a:r>
            <a:rPr lang="en-US" b="0" i="0" baseline="0"/>
            <a:t>Framework choice depends on your goals </a:t>
          </a:r>
          <a:endParaRPr lang="en-US"/>
        </a:p>
      </dgm:t>
    </dgm:pt>
    <dgm:pt modelId="{FB162C1C-5D5D-41AF-8D8F-FB678C81011E}" type="parTrans" cxnId="{01A7AB5D-F73B-4A47-97C1-C84E5D9741B2}">
      <dgm:prSet/>
      <dgm:spPr/>
      <dgm:t>
        <a:bodyPr/>
        <a:lstStyle/>
        <a:p>
          <a:endParaRPr lang="en-US"/>
        </a:p>
      </dgm:t>
    </dgm:pt>
    <dgm:pt modelId="{3D48B130-93CC-4725-B071-766D2C2C51E1}" type="sibTrans" cxnId="{01A7AB5D-F73B-4A47-97C1-C84E5D9741B2}">
      <dgm:prSet/>
      <dgm:spPr/>
      <dgm:t>
        <a:bodyPr/>
        <a:lstStyle/>
        <a:p>
          <a:endParaRPr lang="en-US"/>
        </a:p>
      </dgm:t>
    </dgm:pt>
    <dgm:pt modelId="{B8DBD928-3B47-4FD1-913F-A8588CA0BF84}">
      <dgm:prSet/>
      <dgm:spPr/>
      <dgm:t>
        <a:bodyPr/>
        <a:lstStyle/>
        <a:p>
          <a:r>
            <a:rPr lang="en-US" b="0" i="0" baseline="0"/>
            <a:t>Start with PyTorch for learning </a:t>
          </a:r>
          <a:endParaRPr lang="en-US"/>
        </a:p>
      </dgm:t>
    </dgm:pt>
    <dgm:pt modelId="{E87D02C2-5BE7-4370-99BE-38CE12375BB7}" type="parTrans" cxnId="{8AE1F9EE-F431-42E4-BC93-2FAABAC3115A}">
      <dgm:prSet/>
      <dgm:spPr/>
      <dgm:t>
        <a:bodyPr/>
        <a:lstStyle/>
        <a:p>
          <a:endParaRPr lang="en-US"/>
        </a:p>
      </dgm:t>
    </dgm:pt>
    <dgm:pt modelId="{E2A46E05-C671-4F1E-A056-B6FCECA62F36}" type="sibTrans" cxnId="{8AE1F9EE-F431-42E4-BC93-2FAABAC3115A}">
      <dgm:prSet/>
      <dgm:spPr/>
      <dgm:t>
        <a:bodyPr/>
        <a:lstStyle/>
        <a:p>
          <a:endParaRPr lang="en-US"/>
        </a:p>
      </dgm:t>
    </dgm:pt>
    <dgm:pt modelId="{43EF40FD-5390-4F5E-A5C0-957EBA28AF0A}">
      <dgm:prSet/>
      <dgm:spPr/>
      <dgm:t>
        <a:bodyPr/>
        <a:lstStyle/>
        <a:p>
          <a:r>
            <a:rPr lang="en-US" b="0" i="0" baseline="0"/>
            <a:t>Understanding concepts &gt; specific tools </a:t>
          </a:r>
          <a:endParaRPr lang="en-US"/>
        </a:p>
      </dgm:t>
    </dgm:pt>
    <dgm:pt modelId="{6AF56259-A600-4991-9D62-0BBB71E7131D}" type="parTrans" cxnId="{3B473059-DA1E-4B52-BC85-01D640736A7C}">
      <dgm:prSet/>
      <dgm:spPr/>
      <dgm:t>
        <a:bodyPr/>
        <a:lstStyle/>
        <a:p>
          <a:endParaRPr lang="en-US"/>
        </a:p>
      </dgm:t>
    </dgm:pt>
    <dgm:pt modelId="{B9D4D8BB-A0BC-44D0-9441-15328F9645E1}" type="sibTrans" cxnId="{3B473059-DA1E-4B52-BC85-01D640736A7C}">
      <dgm:prSet/>
      <dgm:spPr/>
      <dgm:t>
        <a:bodyPr/>
        <a:lstStyle/>
        <a:p>
          <a:endParaRPr lang="en-US"/>
        </a:p>
      </dgm:t>
    </dgm:pt>
    <dgm:pt modelId="{A7635347-AA20-4263-8ADE-05BE7CE9D38D}">
      <dgm:prSet/>
      <dgm:spPr/>
      <dgm:t>
        <a:bodyPr/>
        <a:lstStyle/>
        <a:p>
          <a:r>
            <a:rPr lang="en-US" b="0" i="0" baseline="0"/>
            <a:t>Consider the broader ecosystem </a:t>
          </a:r>
          <a:endParaRPr lang="en-US"/>
        </a:p>
      </dgm:t>
    </dgm:pt>
    <dgm:pt modelId="{C28287A1-0B18-4DF0-9658-E4309507D6FB}" type="parTrans" cxnId="{553C3BBE-0610-4075-B671-7C9047D4B9C8}">
      <dgm:prSet/>
      <dgm:spPr/>
      <dgm:t>
        <a:bodyPr/>
        <a:lstStyle/>
        <a:p>
          <a:endParaRPr lang="en-US"/>
        </a:p>
      </dgm:t>
    </dgm:pt>
    <dgm:pt modelId="{C778F183-33F0-4BF5-A05C-CC41BE0384FB}" type="sibTrans" cxnId="{553C3BBE-0610-4075-B671-7C9047D4B9C8}">
      <dgm:prSet/>
      <dgm:spPr/>
      <dgm:t>
        <a:bodyPr/>
        <a:lstStyle/>
        <a:p>
          <a:endParaRPr lang="en-US"/>
        </a:p>
      </dgm:t>
    </dgm:pt>
    <dgm:pt modelId="{055E9E85-411C-468F-918C-2FE4BDFA77C8}">
      <dgm:prSet/>
      <dgm:spPr/>
      <dgm:t>
        <a:bodyPr/>
        <a:lstStyle/>
        <a:p>
          <a:r>
            <a:rPr lang="en-US" b="0" i="0" baseline="0" dirty="0"/>
            <a:t>Prepare for continuous learning </a:t>
          </a:r>
          <a:endParaRPr lang="en-US" dirty="0"/>
        </a:p>
      </dgm:t>
    </dgm:pt>
    <dgm:pt modelId="{6529E9B6-0E9B-4B59-BC7D-ABEAB6F1D513}" type="parTrans" cxnId="{95AF23D9-CB79-42B1-A777-91CDACB2C0EB}">
      <dgm:prSet/>
      <dgm:spPr/>
      <dgm:t>
        <a:bodyPr/>
        <a:lstStyle/>
        <a:p>
          <a:endParaRPr lang="en-US"/>
        </a:p>
      </dgm:t>
    </dgm:pt>
    <dgm:pt modelId="{5A58071C-BB27-4713-B0AD-813CF46958F0}" type="sibTrans" cxnId="{95AF23D9-CB79-42B1-A777-91CDACB2C0EB}">
      <dgm:prSet/>
      <dgm:spPr/>
      <dgm:t>
        <a:bodyPr/>
        <a:lstStyle/>
        <a:p>
          <a:endParaRPr lang="en-US"/>
        </a:p>
      </dgm:t>
    </dgm:pt>
    <dgm:pt modelId="{528F97AF-21AE-4B5F-A6FF-C23CDC59A08D}" type="pres">
      <dgm:prSet presAssocID="{92F7F9E7-FC43-4398-935F-703702EE96EE}" presName="linear" presStyleCnt="0">
        <dgm:presLayoutVars>
          <dgm:animLvl val="lvl"/>
          <dgm:resizeHandles val="exact"/>
        </dgm:presLayoutVars>
      </dgm:prSet>
      <dgm:spPr/>
    </dgm:pt>
    <dgm:pt modelId="{6A24FA01-03CB-4D9F-AEEA-64EE9A4BE1D1}" type="pres">
      <dgm:prSet presAssocID="{395AA895-2CF7-444D-A37E-A9405E09CA44}" presName="parentText" presStyleLbl="node1" presStyleIdx="0" presStyleCnt="5">
        <dgm:presLayoutVars>
          <dgm:chMax val="0"/>
          <dgm:bulletEnabled val="1"/>
        </dgm:presLayoutVars>
      </dgm:prSet>
      <dgm:spPr/>
    </dgm:pt>
    <dgm:pt modelId="{422E7F35-6190-47C5-9D14-649C9205D4E3}" type="pres">
      <dgm:prSet presAssocID="{3D48B130-93CC-4725-B071-766D2C2C51E1}" presName="spacer" presStyleCnt="0"/>
      <dgm:spPr/>
    </dgm:pt>
    <dgm:pt modelId="{CB928DB3-5277-494B-A802-804E90F4E528}" type="pres">
      <dgm:prSet presAssocID="{B8DBD928-3B47-4FD1-913F-A8588CA0BF84}" presName="parentText" presStyleLbl="node1" presStyleIdx="1" presStyleCnt="5">
        <dgm:presLayoutVars>
          <dgm:chMax val="0"/>
          <dgm:bulletEnabled val="1"/>
        </dgm:presLayoutVars>
      </dgm:prSet>
      <dgm:spPr/>
    </dgm:pt>
    <dgm:pt modelId="{1E5B9D62-A24D-468F-A50B-DBE5E14C84C9}" type="pres">
      <dgm:prSet presAssocID="{E2A46E05-C671-4F1E-A056-B6FCECA62F36}" presName="spacer" presStyleCnt="0"/>
      <dgm:spPr/>
    </dgm:pt>
    <dgm:pt modelId="{C7B4C7D7-6BB4-421F-B169-E398E8D7D1BC}" type="pres">
      <dgm:prSet presAssocID="{43EF40FD-5390-4F5E-A5C0-957EBA28AF0A}" presName="parentText" presStyleLbl="node1" presStyleIdx="2" presStyleCnt="5">
        <dgm:presLayoutVars>
          <dgm:chMax val="0"/>
          <dgm:bulletEnabled val="1"/>
        </dgm:presLayoutVars>
      </dgm:prSet>
      <dgm:spPr/>
    </dgm:pt>
    <dgm:pt modelId="{454ABA35-0A92-48F9-BEBD-DDEC7C82E736}" type="pres">
      <dgm:prSet presAssocID="{B9D4D8BB-A0BC-44D0-9441-15328F9645E1}" presName="spacer" presStyleCnt="0"/>
      <dgm:spPr/>
    </dgm:pt>
    <dgm:pt modelId="{7B50CE85-221C-4047-84F7-DDE3DBDEB5E5}" type="pres">
      <dgm:prSet presAssocID="{A7635347-AA20-4263-8ADE-05BE7CE9D38D}" presName="parentText" presStyleLbl="node1" presStyleIdx="3" presStyleCnt="5">
        <dgm:presLayoutVars>
          <dgm:chMax val="0"/>
          <dgm:bulletEnabled val="1"/>
        </dgm:presLayoutVars>
      </dgm:prSet>
      <dgm:spPr/>
    </dgm:pt>
    <dgm:pt modelId="{1AF518D2-F244-4FA9-AE62-DA9A7808C9FD}" type="pres">
      <dgm:prSet presAssocID="{C778F183-33F0-4BF5-A05C-CC41BE0384FB}" presName="spacer" presStyleCnt="0"/>
      <dgm:spPr/>
    </dgm:pt>
    <dgm:pt modelId="{B4E8191B-E1AF-4CE2-8268-E97C1EE9BD71}" type="pres">
      <dgm:prSet presAssocID="{055E9E85-411C-468F-918C-2FE4BDFA77C8}" presName="parentText" presStyleLbl="node1" presStyleIdx="4" presStyleCnt="5">
        <dgm:presLayoutVars>
          <dgm:chMax val="0"/>
          <dgm:bulletEnabled val="1"/>
        </dgm:presLayoutVars>
      </dgm:prSet>
      <dgm:spPr/>
    </dgm:pt>
  </dgm:ptLst>
  <dgm:cxnLst>
    <dgm:cxn modelId="{950B180C-7094-4E40-8E61-DACC6E379918}" type="presOf" srcId="{395AA895-2CF7-444D-A37E-A9405E09CA44}" destId="{6A24FA01-03CB-4D9F-AEEA-64EE9A4BE1D1}" srcOrd="0" destOrd="0" presId="urn:microsoft.com/office/officeart/2005/8/layout/vList2"/>
    <dgm:cxn modelId="{01A7AB5D-F73B-4A47-97C1-C84E5D9741B2}" srcId="{92F7F9E7-FC43-4398-935F-703702EE96EE}" destId="{395AA895-2CF7-444D-A37E-A9405E09CA44}" srcOrd="0" destOrd="0" parTransId="{FB162C1C-5D5D-41AF-8D8F-FB678C81011E}" sibTransId="{3D48B130-93CC-4725-B071-766D2C2C51E1}"/>
    <dgm:cxn modelId="{3B473059-DA1E-4B52-BC85-01D640736A7C}" srcId="{92F7F9E7-FC43-4398-935F-703702EE96EE}" destId="{43EF40FD-5390-4F5E-A5C0-957EBA28AF0A}" srcOrd="2" destOrd="0" parTransId="{6AF56259-A600-4991-9D62-0BBB71E7131D}" sibTransId="{B9D4D8BB-A0BC-44D0-9441-15328F9645E1}"/>
    <dgm:cxn modelId="{73C2AB7A-C76D-4CE9-8E37-8A7E1814CF7E}" type="presOf" srcId="{92F7F9E7-FC43-4398-935F-703702EE96EE}" destId="{528F97AF-21AE-4B5F-A6FF-C23CDC59A08D}" srcOrd="0" destOrd="0" presId="urn:microsoft.com/office/officeart/2005/8/layout/vList2"/>
    <dgm:cxn modelId="{12909B84-F168-4622-8C4E-10D1882C047B}" type="presOf" srcId="{A7635347-AA20-4263-8ADE-05BE7CE9D38D}" destId="{7B50CE85-221C-4047-84F7-DDE3DBDEB5E5}" srcOrd="0" destOrd="0" presId="urn:microsoft.com/office/officeart/2005/8/layout/vList2"/>
    <dgm:cxn modelId="{74986292-F91F-4ECA-AF79-DE53DC5D0D34}" type="presOf" srcId="{B8DBD928-3B47-4FD1-913F-A8588CA0BF84}" destId="{CB928DB3-5277-494B-A802-804E90F4E528}" srcOrd="0" destOrd="0" presId="urn:microsoft.com/office/officeart/2005/8/layout/vList2"/>
    <dgm:cxn modelId="{5D582FA8-E39E-469B-B9A2-67886452F205}" type="presOf" srcId="{055E9E85-411C-468F-918C-2FE4BDFA77C8}" destId="{B4E8191B-E1AF-4CE2-8268-E97C1EE9BD71}" srcOrd="0" destOrd="0" presId="urn:microsoft.com/office/officeart/2005/8/layout/vList2"/>
    <dgm:cxn modelId="{553C3BBE-0610-4075-B671-7C9047D4B9C8}" srcId="{92F7F9E7-FC43-4398-935F-703702EE96EE}" destId="{A7635347-AA20-4263-8ADE-05BE7CE9D38D}" srcOrd="3" destOrd="0" parTransId="{C28287A1-0B18-4DF0-9658-E4309507D6FB}" sibTransId="{C778F183-33F0-4BF5-A05C-CC41BE0384FB}"/>
    <dgm:cxn modelId="{95AF23D9-CB79-42B1-A777-91CDACB2C0EB}" srcId="{92F7F9E7-FC43-4398-935F-703702EE96EE}" destId="{055E9E85-411C-468F-918C-2FE4BDFA77C8}" srcOrd="4" destOrd="0" parTransId="{6529E9B6-0E9B-4B59-BC7D-ABEAB6F1D513}" sibTransId="{5A58071C-BB27-4713-B0AD-813CF46958F0}"/>
    <dgm:cxn modelId="{8AE1F9EE-F431-42E4-BC93-2FAABAC3115A}" srcId="{92F7F9E7-FC43-4398-935F-703702EE96EE}" destId="{B8DBD928-3B47-4FD1-913F-A8588CA0BF84}" srcOrd="1" destOrd="0" parTransId="{E87D02C2-5BE7-4370-99BE-38CE12375BB7}" sibTransId="{E2A46E05-C671-4F1E-A056-B6FCECA62F36}"/>
    <dgm:cxn modelId="{AB6B9DFB-E5D5-4BF8-BA96-1CEE03AA35C8}" type="presOf" srcId="{43EF40FD-5390-4F5E-A5C0-957EBA28AF0A}" destId="{C7B4C7D7-6BB4-421F-B169-E398E8D7D1BC}" srcOrd="0" destOrd="0" presId="urn:microsoft.com/office/officeart/2005/8/layout/vList2"/>
    <dgm:cxn modelId="{8B3A2CE5-2FA3-4ED5-B100-1A9E6EAF41E2}" type="presParOf" srcId="{528F97AF-21AE-4B5F-A6FF-C23CDC59A08D}" destId="{6A24FA01-03CB-4D9F-AEEA-64EE9A4BE1D1}" srcOrd="0" destOrd="0" presId="urn:microsoft.com/office/officeart/2005/8/layout/vList2"/>
    <dgm:cxn modelId="{8E4264B8-C809-46E5-8828-DD99CF1FC540}" type="presParOf" srcId="{528F97AF-21AE-4B5F-A6FF-C23CDC59A08D}" destId="{422E7F35-6190-47C5-9D14-649C9205D4E3}" srcOrd="1" destOrd="0" presId="urn:microsoft.com/office/officeart/2005/8/layout/vList2"/>
    <dgm:cxn modelId="{B30B3DB3-58E0-4BE0-9454-748FC997A474}" type="presParOf" srcId="{528F97AF-21AE-4B5F-A6FF-C23CDC59A08D}" destId="{CB928DB3-5277-494B-A802-804E90F4E528}" srcOrd="2" destOrd="0" presId="urn:microsoft.com/office/officeart/2005/8/layout/vList2"/>
    <dgm:cxn modelId="{0956AA90-FB8D-40C1-8ECD-4CB6E6ADDBE9}" type="presParOf" srcId="{528F97AF-21AE-4B5F-A6FF-C23CDC59A08D}" destId="{1E5B9D62-A24D-468F-A50B-DBE5E14C84C9}" srcOrd="3" destOrd="0" presId="urn:microsoft.com/office/officeart/2005/8/layout/vList2"/>
    <dgm:cxn modelId="{36252020-3485-4744-B2E8-BD729ADF76C2}" type="presParOf" srcId="{528F97AF-21AE-4B5F-A6FF-C23CDC59A08D}" destId="{C7B4C7D7-6BB4-421F-B169-E398E8D7D1BC}" srcOrd="4" destOrd="0" presId="urn:microsoft.com/office/officeart/2005/8/layout/vList2"/>
    <dgm:cxn modelId="{FC781BD9-FDC3-4CE2-BAD2-F5E2C49F9FC8}" type="presParOf" srcId="{528F97AF-21AE-4B5F-A6FF-C23CDC59A08D}" destId="{454ABA35-0A92-48F9-BEBD-DDEC7C82E736}" srcOrd="5" destOrd="0" presId="urn:microsoft.com/office/officeart/2005/8/layout/vList2"/>
    <dgm:cxn modelId="{1E8098CA-EF9F-4A53-B2C3-583D62115220}" type="presParOf" srcId="{528F97AF-21AE-4B5F-A6FF-C23CDC59A08D}" destId="{7B50CE85-221C-4047-84F7-DDE3DBDEB5E5}" srcOrd="6" destOrd="0" presId="urn:microsoft.com/office/officeart/2005/8/layout/vList2"/>
    <dgm:cxn modelId="{B3229157-BA34-434D-AFAE-1AF0DB627E6C}" type="presParOf" srcId="{528F97AF-21AE-4B5F-A6FF-C23CDC59A08D}" destId="{1AF518D2-F244-4FA9-AE62-DA9A7808C9FD}" srcOrd="7" destOrd="0" presId="urn:microsoft.com/office/officeart/2005/8/layout/vList2"/>
    <dgm:cxn modelId="{D97C30B4-2416-49A0-A243-1EB188F778F5}" type="presParOf" srcId="{528F97AF-21AE-4B5F-A6FF-C23CDC59A08D}" destId="{B4E8191B-E1AF-4CE2-8268-E97C1EE9BD7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4FA01-03CB-4D9F-AEEA-64EE9A4BE1D1}">
      <dsp:nvSpPr>
        <dsp:cNvPr id="0" name=""/>
        <dsp:cNvSpPr/>
      </dsp:nvSpPr>
      <dsp:spPr>
        <a:xfrm>
          <a:off x="0" y="55088"/>
          <a:ext cx="10515600" cy="7722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baseline="0"/>
            <a:t>Framework choice depends on your goals </a:t>
          </a:r>
          <a:endParaRPr lang="en-US" sz="3300" kern="1200"/>
        </a:p>
      </dsp:txBody>
      <dsp:txXfrm>
        <a:off x="37696" y="92784"/>
        <a:ext cx="10440208" cy="696808"/>
      </dsp:txXfrm>
    </dsp:sp>
    <dsp:sp modelId="{CB928DB3-5277-494B-A802-804E90F4E528}">
      <dsp:nvSpPr>
        <dsp:cNvPr id="0" name=""/>
        <dsp:cNvSpPr/>
      </dsp:nvSpPr>
      <dsp:spPr>
        <a:xfrm>
          <a:off x="0" y="922329"/>
          <a:ext cx="10515600" cy="772200"/>
        </a:xfrm>
        <a:prstGeom prst="roundRect">
          <a:avLst/>
        </a:prstGeom>
        <a:gradFill rotWithShape="0">
          <a:gsLst>
            <a:gs pos="0">
              <a:schemeClr val="accent4">
                <a:hueOff val="770443"/>
                <a:satOff val="-11277"/>
                <a:lumOff val="-2843"/>
                <a:alphaOff val="0"/>
                <a:satMod val="103000"/>
                <a:lumMod val="102000"/>
                <a:tint val="94000"/>
              </a:schemeClr>
            </a:gs>
            <a:gs pos="50000">
              <a:schemeClr val="accent4">
                <a:hueOff val="770443"/>
                <a:satOff val="-11277"/>
                <a:lumOff val="-2843"/>
                <a:alphaOff val="0"/>
                <a:satMod val="110000"/>
                <a:lumMod val="100000"/>
                <a:shade val="100000"/>
              </a:schemeClr>
            </a:gs>
            <a:gs pos="100000">
              <a:schemeClr val="accent4">
                <a:hueOff val="770443"/>
                <a:satOff val="-11277"/>
                <a:lumOff val="-2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baseline="0"/>
            <a:t>Start with PyTorch for learning </a:t>
          </a:r>
          <a:endParaRPr lang="en-US" sz="3300" kern="1200"/>
        </a:p>
      </dsp:txBody>
      <dsp:txXfrm>
        <a:off x="37696" y="960025"/>
        <a:ext cx="10440208" cy="696808"/>
      </dsp:txXfrm>
    </dsp:sp>
    <dsp:sp modelId="{C7B4C7D7-6BB4-421F-B169-E398E8D7D1BC}">
      <dsp:nvSpPr>
        <dsp:cNvPr id="0" name=""/>
        <dsp:cNvSpPr/>
      </dsp:nvSpPr>
      <dsp:spPr>
        <a:xfrm>
          <a:off x="0" y="1789569"/>
          <a:ext cx="10515600" cy="772200"/>
        </a:xfrm>
        <a:prstGeom prst="roundRect">
          <a:avLst/>
        </a:prstGeom>
        <a:gradFill rotWithShape="0">
          <a:gsLst>
            <a:gs pos="0">
              <a:schemeClr val="accent4">
                <a:hueOff val="1540886"/>
                <a:satOff val="-22554"/>
                <a:lumOff val="-5686"/>
                <a:alphaOff val="0"/>
                <a:satMod val="103000"/>
                <a:lumMod val="102000"/>
                <a:tint val="94000"/>
              </a:schemeClr>
            </a:gs>
            <a:gs pos="50000">
              <a:schemeClr val="accent4">
                <a:hueOff val="1540886"/>
                <a:satOff val="-22554"/>
                <a:lumOff val="-5686"/>
                <a:alphaOff val="0"/>
                <a:satMod val="110000"/>
                <a:lumMod val="100000"/>
                <a:shade val="100000"/>
              </a:schemeClr>
            </a:gs>
            <a:gs pos="100000">
              <a:schemeClr val="accent4">
                <a:hueOff val="1540886"/>
                <a:satOff val="-22554"/>
                <a:lumOff val="-56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baseline="0"/>
            <a:t>Understanding concepts &gt; specific tools </a:t>
          </a:r>
          <a:endParaRPr lang="en-US" sz="3300" kern="1200"/>
        </a:p>
      </dsp:txBody>
      <dsp:txXfrm>
        <a:off x="37696" y="1827265"/>
        <a:ext cx="10440208" cy="696808"/>
      </dsp:txXfrm>
    </dsp:sp>
    <dsp:sp modelId="{7B50CE85-221C-4047-84F7-DDE3DBDEB5E5}">
      <dsp:nvSpPr>
        <dsp:cNvPr id="0" name=""/>
        <dsp:cNvSpPr/>
      </dsp:nvSpPr>
      <dsp:spPr>
        <a:xfrm>
          <a:off x="0" y="2656809"/>
          <a:ext cx="10515600" cy="772200"/>
        </a:xfrm>
        <a:prstGeom prst="roundRect">
          <a:avLst/>
        </a:prstGeom>
        <a:gradFill rotWithShape="0">
          <a:gsLst>
            <a:gs pos="0">
              <a:schemeClr val="accent4">
                <a:hueOff val="2311328"/>
                <a:satOff val="-33830"/>
                <a:lumOff val="-8530"/>
                <a:alphaOff val="0"/>
                <a:satMod val="103000"/>
                <a:lumMod val="102000"/>
                <a:tint val="94000"/>
              </a:schemeClr>
            </a:gs>
            <a:gs pos="50000">
              <a:schemeClr val="accent4">
                <a:hueOff val="2311328"/>
                <a:satOff val="-33830"/>
                <a:lumOff val="-8530"/>
                <a:alphaOff val="0"/>
                <a:satMod val="110000"/>
                <a:lumMod val="100000"/>
                <a:shade val="100000"/>
              </a:schemeClr>
            </a:gs>
            <a:gs pos="100000">
              <a:schemeClr val="accent4">
                <a:hueOff val="2311328"/>
                <a:satOff val="-33830"/>
                <a:lumOff val="-8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baseline="0"/>
            <a:t>Consider the broader ecosystem </a:t>
          </a:r>
          <a:endParaRPr lang="en-US" sz="3300" kern="1200"/>
        </a:p>
      </dsp:txBody>
      <dsp:txXfrm>
        <a:off x="37696" y="2694505"/>
        <a:ext cx="10440208" cy="696808"/>
      </dsp:txXfrm>
    </dsp:sp>
    <dsp:sp modelId="{B4E8191B-E1AF-4CE2-8268-E97C1EE9BD71}">
      <dsp:nvSpPr>
        <dsp:cNvPr id="0" name=""/>
        <dsp:cNvSpPr/>
      </dsp:nvSpPr>
      <dsp:spPr>
        <a:xfrm>
          <a:off x="0" y="3524049"/>
          <a:ext cx="10515600" cy="772200"/>
        </a:xfrm>
        <a:prstGeom prst="roundRect">
          <a:avLst/>
        </a:prstGeom>
        <a:gradFill rotWithShape="0">
          <a:gsLst>
            <a:gs pos="0">
              <a:schemeClr val="accent4">
                <a:hueOff val="3081771"/>
                <a:satOff val="-45107"/>
                <a:lumOff val="-11373"/>
                <a:alphaOff val="0"/>
                <a:satMod val="103000"/>
                <a:lumMod val="102000"/>
                <a:tint val="94000"/>
              </a:schemeClr>
            </a:gs>
            <a:gs pos="50000">
              <a:schemeClr val="accent4">
                <a:hueOff val="3081771"/>
                <a:satOff val="-45107"/>
                <a:lumOff val="-11373"/>
                <a:alphaOff val="0"/>
                <a:satMod val="110000"/>
                <a:lumMod val="100000"/>
                <a:shade val="100000"/>
              </a:schemeClr>
            </a:gs>
            <a:gs pos="100000">
              <a:schemeClr val="accent4">
                <a:hueOff val="3081771"/>
                <a:satOff val="-45107"/>
                <a:lumOff val="-113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baseline="0" dirty="0"/>
            <a:t>Prepare for continuous learning </a:t>
          </a:r>
          <a:endParaRPr lang="en-US" sz="3300" kern="1200" dirty="0"/>
        </a:p>
      </dsp:txBody>
      <dsp:txXfrm>
        <a:off x="37696" y="3561745"/>
        <a:ext cx="10440208" cy="696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BDEF15-128A-145C-F528-CFB028FB5A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0AA7CB5-E601-9DB3-92A0-345E8A8FEF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81A01-8433-48C6-877C-57C4B0B1F190}" type="datetimeFigureOut">
              <a:rPr lang="en-US" smtClean="0"/>
              <a:t>1/14/2025</a:t>
            </a:fld>
            <a:endParaRPr lang="en-US"/>
          </a:p>
        </p:txBody>
      </p:sp>
      <p:sp>
        <p:nvSpPr>
          <p:cNvPr id="4" name="Footer Placeholder 3">
            <a:extLst>
              <a:ext uri="{FF2B5EF4-FFF2-40B4-BE49-F238E27FC236}">
                <a16:creationId xmlns:a16="http://schemas.microsoft.com/office/drawing/2014/main" id="{01F10DBE-7B9E-B55A-F480-1ADE539B82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EA7BA6-A9D7-6EDB-BD40-7D0AD683D8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CE3808-7E18-45F9-8156-574B3A47DFBB}" type="slidenum">
              <a:rPr lang="en-US" smtClean="0"/>
              <a:t>‹#›</a:t>
            </a:fld>
            <a:endParaRPr lang="en-US"/>
          </a:p>
        </p:txBody>
      </p:sp>
    </p:spTree>
    <p:extLst>
      <p:ext uri="{BB962C8B-B14F-4D97-AF65-F5344CB8AC3E}">
        <p14:creationId xmlns:p14="http://schemas.microsoft.com/office/powerpoint/2010/main" val="1437202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2E0E7-29C3-49E4-A15C-884E8DADFA77}"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CF80-E55D-4E17-A548-C56CEB788CB3}" type="slidenum">
              <a:rPr lang="en-US" smtClean="0"/>
              <a:t>‹#›</a:t>
            </a:fld>
            <a:endParaRPr lang="en-US"/>
          </a:p>
        </p:txBody>
      </p:sp>
    </p:spTree>
    <p:extLst>
      <p:ext uri="{BB962C8B-B14F-4D97-AF65-F5344CB8AC3E}">
        <p14:creationId xmlns:p14="http://schemas.microsoft.com/office/powerpoint/2010/main" val="406885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 up the environment for deep learning involves choosing between local machines, cloud services, and notebook environments. Local machines should feature powerful GPUs for efficient processing. Alternatively, cloud services provide scalable solutions to accommodate varying workloads. Additionally, using notebook environments like Jupyter Notebook allows for easy experimentation and visualization of results.</a:t>
            </a:r>
          </a:p>
        </p:txBody>
      </p:sp>
      <p:sp>
        <p:nvSpPr>
          <p:cNvPr id="4" name="Slide Number Placeholder 3"/>
          <p:cNvSpPr>
            <a:spLocks noGrp="1"/>
          </p:cNvSpPr>
          <p:nvPr>
            <p:ph type="sldNum" sz="quarter" idx="5"/>
          </p:nvPr>
        </p:nvSpPr>
        <p:spPr/>
        <p:txBody>
          <a:bodyPr/>
          <a:lstStyle/>
          <a:p>
            <a:fld id="{CDA9CF80-E55D-4E17-A548-C56CEB788CB3}" type="slidenum">
              <a:rPr lang="en-US" smtClean="0"/>
              <a:t>3</a:t>
            </a:fld>
            <a:endParaRPr lang="en-US"/>
          </a:p>
        </p:txBody>
      </p:sp>
    </p:spTree>
    <p:extLst>
      <p:ext uri="{BB962C8B-B14F-4D97-AF65-F5344CB8AC3E}">
        <p14:creationId xmlns:p14="http://schemas.microsoft.com/office/powerpoint/2010/main" val="344341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Kaggle</a:t>
            </a:r>
            <a:r>
              <a:rPr lang="en-US" dirty="0"/>
              <a:t>: A robust platform for hands-on learning with access to public datasets, interactive kernels (notebooks), and competitions. It enables students to practice machine learning and deep learning skills in a collaborative environment, with tutorials for both beginners and advanced users.</a:t>
            </a:r>
          </a:p>
          <a:p>
            <a:r>
              <a:rPr lang="en-US" b="1" dirty="0"/>
              <a:t>GitHub</a:t>
            </a:r>
            <a:r>
              <a:rPr lang="en-US" dirty="0"/>
              <a:t>: An essential tool for hosting course materials, sharing example code, and managing version control for student projects. It facilitates collaboration and allows students to showcase their work to potential employers.</a:t>
            </a:r>
          </a:p>
          <a:p>
            <a:r>
              <a:rPr lang="en-US" b="1" dirty="0"/>
              <a:t>Hugging Face</a:t>
            </a:r>
            <a:r>
              <a:rPr lang="en-US" dirty="0"/>
              <a:t>: A cutting-edge platform offering open-source tools and pretrained models for Natural Language Processing (NLP), computer vision, and more. Hugging Face is ideal for experimenting with state-of-the-art models and deploying them in real-world applications. It also provides a community hub for sharing and discovering machine learning models and datasets.</a:t>
            </a:r>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9</a:t>
            </a:fld>
            <a:endParaRPr lang="en-US"/>
          </a:p>
        </p:txBody>
      </p:sp>
    </p:spTree>
    <p:extLst>
      <p:ext uri="{BB962C8B-B14F-4D97-AF65-F5344CB8AC3E}">
        <p14:creationId xmlns:p14="http://schemas.microsoft.com/office/powerpoint/2010/main" val="382096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As we begin exploring the landscape of deep learning libraries and frameworks, it's important to understand that these tools form the foundation of modern AI development. Think of these frameworks as different languages that allow us to communicate with computers to build AI systems. Each has evolved to serve specific needs in the field, and understanding their roles will help you make informed decisions in your future projects. The logos you see represent the major players in this ecosystem, but today's focus will be on the most relevant ones for your learning journey.</a:t>
            </a:r>
          </a:p>
          <a:p>
            <a:endParaRPr lang="en-US" dirty="0"/>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10</a:t>
            </a:fld>
            <a:endParaRPr lang="en-US"/>
          </a:p>
        </p:txBody>
      </p:sp>
    </p:spTree>
    <p:extLst>
      <p:ext uri="{BB962C8B-B14F-4D97-AF65-F5344CB8AC3E}">
        <p14:creationId xmlns:p14="http://schemas.microsoft.com/office/powerpoint/2010/main" val="35878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PyTorch has emerged as the preferred framework in research and education for several compelling reasons. Its design philosophy prioritizes Python integration, making it feel natural for anyone familiar with Python programming. The dynamic computation graphs allow for flexible model design and easier debugging - imagine being able to pause and inspect your model at any point, just like traditional Python debugging. This framework has gained significant traction because it makes complex deep learning concepts more approachable. When students ask why we're starting with PyTorch, I explain that it provides the clearest path to understanding deep learning fundamentals while still being powerful enough for advanced applications.</a:t>
            </a:r>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12</a:t>
            </a:fld>
            <a:endParaRPr lang="en-US"/>
          </a:p>
        </p:txBody>
      </p:sp>
    </p:spTree>
    <p:extLst>
      <p:ext uri="{BB962C8B-B14F-4D97-AF65-F5344CB8AC3E}">
        <p14:creationId xmlns:p14="http://schemas.microsoft.com/office/powerpoint/2010/main" val="171635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TensorFlow, along with </a:t>
            </a:r>
            <a:r>
              <a:rPr lang="en-US" dirty="0" err="1"/>
              <a:t>Keras</a:t>
            </a:r>
            <a:r>
              <a:rPr lang="en-US" dirty="0"/>
              <a:t>, represents the industrial strength option in deep learning. Think of it as the difference between learning to cook at home versus running a professional kitchen - both are valid, but they serve different needs. TensorFlow excels in deployment scenarios, offering robust tools for taking models from development to production. The framework provides extensive support for mobile and edge devices, crucial for real-world applications. While we won't focus heavily on TensorFlow initially, understanding its role in the ecosystem is vital for your career development. Many of our students who move into industry roles eventually work with TensorFlow, particularly when dealing with production deployments.</a:t>
            </a:r>
          </a:p>
        </p:txBody>
      </p:sp>
      <p:sp>
        <p:nvSpPr>
          <p:cNvPr id="4" name="Slide Number Placeholder 3"/>
          <p:cNvSpPr>
            <a:spLocks noGrp="1"/>
          </p:cNvSpPr>
          <p:nvPr>
            <p:ph type="sldNum" sz="quarter" idx="5"/>
          </p:nvPr>
        </p:nvSpPr>
        <p:spPr/>
        <p:txBody>
          <a:bodyPr/>
          <a:lstStyle/>
          <a:p>
            <a:fld id="{CDA9CF80-E55D-4E17-A548-C56CEB788CB3}" type="slidenum">
              <a:rPr lang="en-US" smtClean="0"/>
              <a:t>13</a:t>
            </a:fld>
            <a:endParaRPr lang="en-US"/>
          </a:p>
        </p:txBody>
      </p:sp>
    </p:spTree>
    <p:extLst>
      <p:ext uri="{BB962C8B-B14F-4D97-AF65-F5344CB8AC3E}">
        <p14:creationId xmlns:p14="http://schemas.microsoft.com/office/powerpoint/2010/main" val="3251179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JAX represents the cutting edge of deep learning frameworks. It's gaining popularity because it combines the best of modern computing practices with deep learning needs. The framework excels in scenarios requiring high performance and mathematical precision. While you might not use JAX immediately in your career, understanding its growing importance helps you stay ahead of industry trends. JAX's success lies in its ability to automatically optimize code for modern hardware while maintaining a clean, functional programming approach. Think of it as a high-performance sports car - not your first vehicle, but something you might aspire to master as you advance in the field.</a:t>
            </a:r>
          </a:p>
        </p:txBody>
      </p:sp>
      <p:sp>
        <p:nvSpPr>
          <p:cNvPr id="4" name="Slide Number Placeholder 3"/>
          <p:cNvSpPr>
            <a:spLocks noGrp="1"/>
          </p:cNvSpPr>
          <p:nvPr>
            <p:ph type="sldNum" sz="quarter" idx="5"/>
          </p:nvPr>
        </p:nvSpPr>
        <p:spPr/>
        <p:txBody>
          <a:bodyPr/>
          <a:lstStyle/>
          <a:p>
            <a:fld id="{CDA9CF80-E55D-4E17-A548-C56CEB788CB3}" type="slidenum">
              <a:rPr lang="en-US" smtClean="0"/>
              <a:t>14</a:t>
            </a:fld>
            <a:endParaRPr lang="en-US"/>
          </a:p>
        </p:txBody>
      </p:sp>
    </p:spTree>
    <p:extLst>
      <p:ext uri="{BB962C8B-B14F-4D97-AF65-F5344CB8AC3E}">
        <p14:creationId xmlns:p14="http://schemas.microsoft.com/office/powerpoint/2010/main" val="59100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Understanding when to use each framework is crucial for your development as an AI practitioner. Let's use an analogy: Think of PyTorch as learning to drive with a manual transmission car - it gives you full control and helps you understand what's happening under the hood. TensorFlow is like an automatic transmission with advanced features - more structured and production-ready, but possibly hiding some complexity. JAX would be like a high-performance racing vehicle - powerful but requiring specialized knowledge to operate effectively.</a:t>
            </a:r>
          </a:p>
          <a:p>
            <a:r>
              <a:rPr lang="en-US" dirty="0">
                <a:effectLst/>
              </a:rPr>
              <a:t>The reason we focus on PyTorch in this program is that it provides the best foundation for understanding deep learning concepts. The skills you learn with PyTorch will transfer well to other frameworks later in your career. When students ask about job requirements mentioning TensorFlow, I remind them that understanding the core concepts is more important than specific framework knowledge at this stage.</a:t>
            </a:r>
          </a:p>
          <a:p>
            <a:endParaRPr lang="en-US" dirty="0">
              <a:effectLst/>
            </a:endParaRPr>
          </a:p>
          <a:p>
            <a:r>
              <a:rPr lang="en-US" dirty="0" err="1">
                <a:effectLst/>
              </a:rPr>
              <a:t>PyTorch's</a:t>
            </a:r>
            <a:r>
              <a:rPr lang="en-US" dirty="0">
                <a:effectLst/>
              </a:rPr>
              <a:t> advantages stem from several key design decisions that make it particularly well-suited for these contexts:</a:t>
            </a:r>
          </a:p>
          <a:p>
            <a:r>
              <a:rPr lang="en-US" dirty="0">
                <a:effectLst/>
              </a:rPr>
              <a:t>Dynamic Computation Graphs (Define by Run): PyTorch builds computation graphs dynamically during runtime, which means the graphs are constructed as your code executes. Think of it like writing a story - you can change the plot as you write, rather than having to outline everything in advance. This has profound implications for learning and research:</a:t>
            </a:r>
          </a:p>
          <a:p>
            <a:pPr>
              <a:buFont typeface="Arial" panose="020B0604020202020204" pitchFamily="34" charset="0"/>
              <a:buChar char="•"/>
            </a:pPr>
            <a:r>
              <a:rPr lang="en-US" dirty="0">
                <a:effectLst/>
              </a:rPr>
              <a:t>Debugging becomes more intuitive because you can use standard Python debugging tools</a:t>
            </a:r>
          </a:p>
          <a:p>
            <a:pPr>
              <a:buFont typeface="Arial" panose="020B0604020202020204" pitchFamily="34" charset="0"/>
              <a:buChar char="•"/>
            </a:pPr>
            <a:r>
              <a:rPr lang="en-US" dirty="0">
                <a:effectLst/>
              </a:rPr>
              <a:t>You can modify your network architecture on the fly</a:t>
            </a:r>
          </a:p>
          <a:p>
            <a:pPr>
              <a:buFont typeface="Arial" panose="020B0604020202020204" pitchFamily="34" charset="0"/>
              <a:buChar char="•"/>
            </a:pPr>
            <a:r>
              <a:rPr lang="en-US" dirty="0">
                <a:effectLst/>
              </a:rPr>
              <a:t>The behavior of your model is immediately visible at each step</a:t>
            </a:r>
          </a:p>
          <a:p>
            <a:pPr>
              <a:buFont typeface="Arial" panose="020B0604020202020204" pitchFamily="34" charset="0"/>
              <a:buChar char="•"/>
            </a:pPr>
            <a:r>
              <a:rPr lang="en-US" dirty="0">
                <a:effectLst/>
              </a:rPr>
              <a:t>Code execution follows a logical, line-by-line flow</a:t>
            </a:r>
          </a:p>
          <a:p>
            <a:r>
              <a:rPr lang="en-US" dirty="0">
                <a:effectLst/>
              </a:rPr>
              <a:t>Python Integration: PyTorch feels like a natural extension of Python rather than a separate framework. This integration manifests in several ways:</a:t>
            </a:r>
          </a:p>
          <a:p>
            <a:pPr>
              <a:buFont typeface="+mj-lt"/>
              <a:buAutoNum type="arabicPeriod"/>
            </a:pPr>
            <a:r>
              <a:rPr lang="en-US" dirty="0">
                <a:effectLst/>
              </a:rPr>
              <a:t>Native Python Data Structures: It works seamlessly with Python lists, dictionaries, and other standard types</a:t>
            </a:r>
          </a:p>
          <a:p>
            <a:pPr>
              <a:buFont typeface="+mj-lt"/>
              <a:buAutoNum type="arabicPeriod"/>
            </a:pPr>
            <a:r>
              <a:rPr lang="en-US" dirty="0">
                <a:effectLst/>
              </a:rPr>
              <a:t>Python Control Flow: You can use regular Python if statements, loops, and functions without special syntax</a:t>
            </a:r>
          </a:p>
          <a:p>
            <a:pPr>
              <a:buFont typeface="+mj-lt"/>
              <a:buAutoNum type="arabicPeriod"/>
            </a:pPr>
            <a:r>
              <a:rPr lang="en-US" dirty="0">
                <a:effectLst/>
              </a:rPr>
              <a:t>Python Error Messages: When something goes wrong, you get standard Python tracebacks that are easier to understand</a:t>
            </a:r>
          </a:p>
          <a:p>
            <a:r>
              <a:rPr lang="en-US" dirty="0">
                <a:effectLst/>
              </a:rPr>
              <a:t>Consider this example of the difference in approach:</a:t>
            </a:r>
          </a:p>
          <a:p>
            <a:r>
              <a:rPr lang="en-US" dirty="0">
                <a:effectLst/>
              </a:rPr>
              <a:t>python</a:t>
            </a:r>
          </a:p>
          <a:p>
            <a:r>
              <a:rPr lang="en-US" dirty="0">
                <a:effectLst/>
              </a:rPr>
              <a:t>Copy</a:t>
            </a:r>
          </a:p>
          <a:p>
            <a:pPr algn="l" rtl="0" latinLnBrk="0"/>
            <a:r>
              <a:rPr lang="en-US" i="1" dirty="0">
                <a:solidFill>
                  <a:srgbClr val="5C6370"/>
                </a:solidFill>
                <a:effectLst/>
                <a:latin typeface="Fira Code" panose="020B0809050000020004" pitchFamily="49" charset="0"/>
              </a:rPr>
              <a:t># PyTorch - Feels like regular Python</a:t>
            </a:r>
            <a:r>
              <a:rPr lang="en-US" dirty="0">
                <a:solidFill>
                  <a:srgbClr val="ABB2BF"/>
                </a:solidFill>
                <a:effectLst/>
                <a:latin typeface="Fira Code" panose="020B0809050000020004" pitchFamily="49" charset="0"/>
              </a:rPr>
              <a:t> </a:t>
            </a:r>
            <a:r>
              <a:rPr lang="en-US" dirty="0">
                <a:solidFill>
                  <a:srgbClr val="C678DD"/>
                </a:solidFill>
                <a:effectLst/>
                <a:latin typeface="Fira Code" panose="020B0809050000020004" pitchFamily="49" charset="0"/>
              </a:rPr>
              <a:t>for</a:t>
            </a:r>
            <a:r>
              <a:rPr lang="en-US" dirty="0">
                <a:solidFill>
                  <a:srgbClr val="ABB2BF"/>
                </a:solidFill>
                <a:effectLst/>
                <a:latin typeface="Fira Code" panose="020B0809050000020004" pitchFamily="49" charset="0"/>
              </a:rPr>
              <a:t> batch </a:t>
            </a:r>
            <a:r>
              <a:rPr lang="en-US" dirty="0">
                <a:solidFill>
                  <a:srgbClr val="C678DD"/>
                </a:solidFill>
                <a:effectLst/>
                <a:latin typeface="Fira Code" panose="020B0809050000020004" pitchFamily="49" charset="0"/>
              </a:rPr>
              <a:t>in</a:t>
            </a:r>
            <a:r>
              <a:rPr lang="en-US" dirty="0">
                <a:solidFill>
                  <a:srgbClr val="ABB2BF"/>
                </a:solidFill>
                <a:effectLst/>
                <a:latin typeface="Fira Code" panose="020B0809050000020004" pitchFamily="49" charset="0"/>
              </a:rPr>
              <a:t> data: </a:t>
            </a:r>
            <a:r>
              <a:rPr lang="en-US" dirty="0">
                <a:solidFill>
                  <a:srgbClr val="C678DD"/>
                </a:solidFill>
                <a:effectLst/>
                <a:latin typeface="Fira Code" panose="020B0809050000020004" pitchFamily="49" charset="0"/>
              </a:rPr>
              <a:t>if</a:t>
            </a:r>
            <a:r>
              <a:rPr lang="en-US" dirty="0">
                <a:solidFill>
                  <a:srgbClr val="ABB2BF"/>
                </a:solidFill>
                <a:effectLst/>
                <a:latin typeface="Fira Code" panose="020B0809050000020004" pitchFamily="49" charset="0"/>
              </a:rPr>
              <a:t> condition: output </a:t>
            </a:r>
            <a:r>
              <a:rPr lang="en-US" dirty="0">
                <a:solidFill>
                  <a:srgbClr val="61AFEF"/>
                </a:solidFill>
                <a:effectLst/>
                <a:latin typeface="Fira Code" panose="020B0809050000020004" pitchFamily="49" charset="0"/>
              </a:rPr>
              <a:t>=</a:t>
            </a:r>
            <a:r>
              <a:rPr lang="en-US" dirty="0">
                <a:solidFill>
                  <a:srgbClr val="ABB2BF"/>
                </a:solidFill>
                <a:effectLst/>
                <a:latin typeface="Fira Code" panose="020B0809050000020004" pitchFamily="49" charset="0"/>
              </a:rPr>
              <a:t> model(batch) </a:t>
            </a:r>
            <a:r>
              <a:rPr lang="en-US" dirty="0">
                <a:solidFill>
                  <a:srgbClr val="C678DD"/>
                </a:solidFill>
                <a:effectLst/>
                <a:latin typeface="Fira Code" panose="020B0809050000020004" pitchFamily="49" charset="0"/>
              </a:rPr>
              <a:t>else</a:t>
            </a:r>
            <a:r>
              <a:rPr lang="en-US" dirty="0">
                <a:solidFill>
                  <a:srgbClr val="ABB2BF"/>
                </a:solidFill>
                <a:effectLst/>
                <a:latin typeface="Fira Code" panose="020B0809050000020004" pitchFamily="49" charset="0"/>
              </a:rPr>
              <a:t>: output </a:t>
            </a:r>
            <a:r>
              <a:rPr lang="en-US" dirty="0">
                <a:solidFill>
                  <a:srgbClr val="61AFEF"/>
                </a:solidFill>
                <a:effectLst/>
                <a:latin typeface="Fira Code" panose="020B0809050000020004" pitchFamily="49" charset="0"/>
              </a:rPr>
              <a:t>=</a:t>
            </a:r>
            <a:r>
              <a:rPr lang="en-US" dirty="0">
                <a:solidFill>
                  <a:srgbClr val="ABB2BF"/>
                </a:solidFill>
                <a:effectLst/>
                <a:latin typeface="Fira Code" panose="020B0809050000020004" pitchFamily="49" charset="0"/>
              </a:rPr>
              <a:t> </a:t>
            </a:r>
            <a:r>
              <a:rPr lang="en-US" dirty="0" err="1">
                <a:solidFill>
                  <a:srgbClr val="ABB2BF"/>
                </a:solidFill>
                <a:effectLst/>
                <a:latin typeface="Fira Code" panose="020B0809050000020004" pitchFamily="49" charset="0"/>
              </a:rPr>
              <a:t>alternative_model</a:t>
            </a:r>
            <a:r>
              <a:rPr lang="en-US" dirty="0">
                <a:solidFill>
                  <a:srgbClr val="ABB2BF"/>
                </a:solidFill>
                <a:effectLst/>
                <a:latin typeface="Fira Code" panose="020B0809050000020004" pitchFamily="49" charset="0"/>
              </a:rPr>
              <a:t>(batch)</a:t>
            </a:r>
          </a:p>
          <a:p>
            <a:r>
              <a:rPr lang="en-US" dirty="0">
                <a:effectLst/>
              </a:rPr>
              <a:t>Versus a static graph approach where such dynamic behavior would need special handling.</a:t>
            </a:r>
          </a:p>
          <a:p>
            <a:r>
              <a:rPr lang="en-US" dirty="0">
                <a:effectLst/>
              </a:rPr>
              <a:t>Research-Friendly Features: PyTorch provides several features that make it ideal for research:</a:t>
            </a:r>
          </a:p>
          <a:p>
            <a:pPr>
              <a:buFont typeface="+mj-lt"/>
              <a:buAutoNum type="arabicPeriod"/>
            </a:pPr>
            <a:r>
              <a:rPr lang="en-US" dirty="0">
                <a:effectLst/>
              </a:rPr>
              <a:t>Easy Model Modification: You can change any part of your model between training iterations</a:t>
            </a:r>
          </a:p>
          <a:p>
            <a:pPr>
              <a:buFont typeface="+mj-lt"/>
              <a:buAutoNum type="arabicPeriod"/>
            </a:pPr>
            <a:r>
              <a:rPr lang="en-US" dirty="0">
                <a:effectLst/>
              </a:rPr>
              <a:t>Custom Layer Creation: Writing new layer types is straightforward and follows standard Python class patterns</a:t>
            </a:r>
          </a:p>
          <a:p>
            <a:pPr>
              <a:buFont typeface="+mj-lt"/>
              <a:buAutoNum type="arabicPeriod"/>
            </a:pPr>
            <a:r>
              <a:rPr lang="en-US" dirty="0">
                <a:effectLst/>
              </a:rPr>
              <a:t>Gradient Access: You have direct access to gradients and can modify them as needed</a:t>
            </a:r>
          </a:p>
          <a:p>
            <a:pPr>
              <a:buFont typeface="+mj-lt"/>
              <a:buAutoNum type="arabicPeriod"/>
            </a:pPr>
            <a:r>
              <a:rPr lang="en-US" dirty="0">
                <a:effectLst/>
              </a:rPr>
              <a:t>Memory Management: Direct control over when tensors are created and destroyed</a:t>
            </a:r>
          </a:p>
          <a:p>
            <a:r>
              <a:rPr lang="en-US" dirty="0">
                <a:effectLst/>
              </a:rPr>
              <a:t>Community and Ecosystem: The research-friendly nature of PyTorch has created a virtuous cycle:</a:t>
            </a:r>
          </a:p>
          <a:p>
            <a:pPr>
              <a:buFont typeface="Arial" panose="020B0604020202020204" pitchFamily="34" charset="0"/>
              <a:buChar char="•"/>
            </a:pPr>
            <a:r>
              <a:rPr lang="en-US" dirty="0">
                <a:effectLst/>
              </a:rPr>
              <a:t>Researchers choose PyTorch for its flexibility</a:t>
            </a:r>
          </a:p>
          <a:p>
            <a:pPr>
              <a:buFont typeface="Arial" panose="020B0604020202020204" pitchFamily="34" charset="0"/>
              <a:buChar char="•"/>
            </a:pPr>
            <a:r>
              <a:rPr lang="en-US" dirty="0">
                <a:effectLst/>
              </a:rPr>
              <a:t>More research papers include PyTorch implementations</a:t>
            </a:r>
          </a:p>
          <a:p>
            <a:pPr>
              <a:buFont typeface="Arial" panose="020B0604020202020204" pitchFamily="34" charset="0"/>
              <a:buChar char="•"/>
            </a:pPr>
            <a:r>
              <a:rPr lang="en-US" dirty="0">
                <a:effectLst/>
              </a:rPr>
              <a:t>More research tools are developed for PyTorch</a:t>
            </a:r>
          </a:p>
          <a:p>
            <a:pPr>
              <a:buFont typeface="Arial" panose="020B0604020202020204" pitchFamily="34" charset="0"/>
              <a:buChar char="•"/>
            </a:pPr>
            <a:r>
              <a:rPr lang="en-US" dirty="0">
                <a:effectLst/>
              </a:rPr>
              <a:t>This makes PyTorch even more attractive for new researchers</a:t>
            </a:r>
          </a:p>
          <a:p>
            <a:r>
              <a:rPr lang="en-US" dirty="0">
                <a:effectLst/>
              </a:rPr>
              <a:t>For Prototyping: The combination of these features makes PyTorch excellent for prototyping:</a:t>
            </a:r>
          </a:p>
          <a:p>
            <a:pPr>
              <a:buFont typeface="+mj-lt"/>
              <a:buAutoNum type="arabicPeriod"/>
            </a:pPr>
            <a:r>
              <a:rPr lang="en-US" dirty="0">
                <a:effectLst/>
              </a:rPr>
              <a:t>Fast Iteration: You can quickly test new ideas without rebuilding computation graphs</a:t>
            </a:r>
          </a:p>
          <a:p>
            <a:pPr>
              <a:buFont typeface="+mj-lt"/>
              <a:buAutoNum type="arabicPeriod"/>
            </a:pPr>
            <a:r>
              <a:rPr lang="en-US" dirty="0">
                <a:effectLst/>
              </a:rPr>
              <a:t>Interactive Development: Works well in Jupyter notebooks for experimental development</a:t>
            </a:r>
          </a:p>
          <a:p>
            <a:pPr>
              <a:buFont typeface="+mj-lt"/>
              <a:buAutoNum type="arabicPeriod"/>
            </a:pPr>
            <a:r>
              <a:rPr lang="en-US" dirty="0">
                <a:effectLst/>
              </a:rPr>
              <a:t>Clear Feedback: Immediate visibility into what's happening in your model</a:t>
            </a:r>
          </a:p>
          <a:p>
            <a:pPr>
              <a:buFont typeface="+mj-lt"/>
              <a:buAutoNum type="arabicPeriod"/>
            </a:pPr>
            <a:r>
              <a:rPr lang="en-US" dirty="0">
                <a:effectLst/>
              </a:rPr>
              <a:t>Extensive Pre-built Components: Large collection of pre-implemented layers and models</a:t>
            </a:r>
          </a:p>
          <a:p>
            <a:r>
              <a:rPr lang="en-US" dirty="0">
                <a:effectLst/>
              </a:rPr>
              <a:t>Teaching Perspective: From an educational standpoint, </a:t>
            </a:r>
            <a:r>
              <a:rPr lang="en-US" dirty="0" err="1">
                <a:effectLst/>
              </a:rPr>
              <a:t>PyTorch's</a:t>
            </a:r>
            <a:r>
              <a:rPr lang="en-US" dirty="0">
                <a:effectLst/>
              </a:rPr>
              <a:t> design aligns with how humans naturally learn:</a:t>
            </a:r>
          </a:p>
          <a:p>
            <a:pPr>
              <a:buFont typeface="+mj-lt"/>
              <a:buAutoNum type="arabicPeriod"/>
            </a:pPr>
            <a:r>
              <a:rPr lang="en-US" dirty="0">
                <a:effectLst/>
              </a:rPr>
              <a:t>Immediate Feedback: Students can see results immediately</a:t>
            </a:r>
          </a:p>
          <a:p>
            <a:pPr>
              <a:buFont typeface="+mj-lt"/>
              <a:buAutoNum type="arabicPeriod"/>
            </a:pPr>
            <a:r>
              <a:rPr lang="en-US" dirty="0">
                <a:effectLst/>
              </a:rPr>
              <a:t>Clear Connection: The relationship between code and outcomes is transparent</a:t>
            </a:r>
          </a:p>
          <a:p>
            <a:pPr>
              <a:buFont typeface="+mj-lt"/>
              <a:buAutoNum type="arabicPeriod"/>
            </a:pPr>
            <a:r>
              <a:rPr lang="en-US" dirty="0">
                <a:effectLst/>
              </a:rPr>
              <a:t>Natural Progression: Concepts build on familiar Python programming patterns</a:t>
            </a:r>
          </a:p>
          <a:p>
            <a:pPr>
              <a:buFont typeface="+mj-lt"/>
              <a:buAutoNum type="arabicPeriod"/>
            </a:pPr>
            <a:r>
              <a:rPr lang="en-US" dirty="0">
                <a:effectLst/>
              </a:rPr>
              <a:t>Error Understanding: When mistakes happen, they're easier to identify and fix</a:t>
            </a:r>
          </a:p>
          <a:p>
            <a:r>
              <a:rPr lang="en-US" dirty="0">
                <a:effectLst/>
              </a:rPr>
              <a:t>Consider this analogy: If learning deep learning is like learning to cook, PyTorch is like cooking in a kitchen where you can taste your food at any point, adjust ingredients as you go, and see exactly what's happening in your pot. Other frameworks might be like following a precise recipe where you can only taste the final result.</a:t>
            </a:r>
          </a:p>
          <a:p>
            <a:r>
              <a:rPr lang="en-US" dirty="0">
                <a:effectLst/>
              </a:rPr>
              <a:t>This combination of features creates an environment where:</a:t>
            </a:r>
          </a:p>
          <a:p>
            <a:pPr>
              <a:buFont typeface="Arial" panose="020B0604020202020204" pitchFamily="34" charset="0"/>
              <a:buChar char="•"/>
            </a:pPr>
            <a:r>
              <a:rPr lang="en-US" dirty="0">
                <a:effectLst/>
              </a:rPr>
              <a:t>Beginners can focus on understanding concepts rather than framework specifics</a:t>
            </a:r>
          </a:p>
          <a:p>
            <a:pPr>
              <a:buFont typeface="Arial" panose="020B0604020202020204" pitchFamily="34" charset="0"/>
              <a:buChar char="•"/>
            </a:pPr>
            <a:r>
              <a:rPr lang="en-US" dirty="0">
                <a:effectLst/>
              </a:rPr>
              <a:t>Researchers can quickly implement and test new ideas</a:t>
            </a:r>
          </a:p>
          <a:p>
            <a:pPr>
              <a:buFont typeface="Arial" panose="020B0604020202020204" pitchFamily="34" charset="0"/>
              <a:buChar char="•"/>
            </a:pPr>
            <a:r>
              <a:rPr lang="en-US" dirty="0">
                <a:effectLst/>
              </a:rPr>
              <a:t>Prototypes can be developed and modified rapidly</a:t>
            </a:r>
          </a:p>
          <a:p>
            <a:pPr>
              <a:buFont typeface="Arial" panose="020B0604020202020204" pitchFamily="34" charset="0"/>
              <a:buChar char="•"/>
            </a:pPr>
            <a:r>
              <a:rPr lang="en-US" dirty="0">
                <a:effectLst/>
              </a:rPr>
              <a:t>Code remains readable and maintainable</a:t>
            </a:r>
          </a:p>
          <a:p>
            <a:r>
              <a:rPr lang="en-US" dirty="0">
                <a:effectLst/>
              </a:rPr>
              <a:t>This is why, despite some other frameworks potentially offering better production deployment features, PyTorch has become the go-to choice for learning, research, and prototyping in deep learning.</a:t>
            </a:r>
          </a:p>
          <a:p>
            <a:r>
              <a:rPr lang="en-US" dirty="0">
                <a:effectLst/>
              </a:rPr>
              <a:t> </a:t>
            </a:r>
            <a:br>
              <a:rPr lang="en-US" dirty="0"/>
            </a:br>
            <a:endParaRPr lang="en-US" dirty="0"/>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15</a:t>
            </a:fld>
            <a:endParaRPr lang="en-US"/>
          </a:p>
        </p:txBody>
      </p:sp>
    </p:spTree>
    <p:extLst>
      <p:ext uri="{BB962C8B-B14F-4D97-AF65-F5344CB8AC3E}">
        <p14:creationId xmlns:p14="http://schemas.microsoft.com/office/powerpoint/2010/main" val="225173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deep learning ecosystem extends beyond just the main frameworks. Think of these supporting libraries as your toolkit - just as a carpenter needs more than just a hammer, you'll need more than just a deep learning framework. NumPy forms the foundation, providing the mathematical operations that all frameworks build upon. Pandas helps you prepare and manipulate your data, while visualization tools help you understand what's happening in your models.</a:t>
            </a:r>
          </a:p>
          <a:p>
            <a:r>
              <a:rPr lang="en-US" dirty="0"/>
              <a:t>A common question from students is why we need so many different libraries. I explain that each tool is optimized for specific tasks - trying to do everything with just one tool would be like trying to build a house with only a hammer. Understanding how these tools work together is crucial for effective deep learning development.</a:t>
            </a:r>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16</a:t>
            </a:fld>
            <a:endParaRPr lang="en-US"/>
          </a:p>
        </p:txBody>
      </p:sp>
    </p:spTree>
    <p:extLst>
      <p:ext uri="{BB962C8B-B14F-4D97-AF65-F5344CB8AC3E}">
        <p14:creationId xmlns:p14="http://schemas.microsoft.com/office/powerpoint/2010/main" val="149051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conclude this overview of deep learning frameworks and tools, remember that your choice of framework is less important than understanding the fundamental concepts. Think of frameworks as different languages - while each has its strengths, the underlying principles of communication remain the same. In the next module, we'll begin diving into these fundamentals, starting with the basic building blocks of neural networks.</a:t>
            </a:r>
          </a:p>
          <a:p>
            <a:r>
              <a:rPr lang="en-US" dirty="0"/>
              <a:t>You might be feeling overwhelmed by the number of tools and options available. This is normal and expected. Remember that no one uses all these tools at once, and you'll gradually become comfortable with them as you progress through your learning journey. Focus first on understanding the basics with PyTorch, and the rest will follow naturally.</a:t>
            </a:r>
          </a:p>
          <a:p>
            <a:r>
              <a:rPr lang="en-US" dirty="0"/>
              <a:t>Any questions about the frameworks or tools we've discussed today? Understanding this landscape is crucial for your development as AI practitioners, so please feel free to ask for clarification on any points.</a:t>
            </a:r>
          </a:p>
          <a:p>
            <a:endParaRPr lang="en-US" dirty="0"/>
          </a:p>
        </p:txBody>
      </p:sp>
      <p:sp>
        <p:nvSpPr>
          <p:cNvPr id="4" name="Slide Number Placeholder 3"/>
          <p:cNvSpPr>
            <a:spLocks noGrp="1"/>
          </p:cNvSpPr>
          <p:nvPr>
            <p:ph type="sldNum" sz="quarter" idx="5"/>
          </p:nvPr>
        </p:nvSpPr>
        <p:spPr/>
        <p:txBody>
          <a:bodyPr/>
          <a:lstStyle/>
          <a:p>
            <a:fld id="{CDA9CF80-E55D-4E17-A548-C56CEB788CB3}" type="slidenum">
              <a:rPr lang="en-US" smtClean="0"/>
              <a:t>18</a:t>
            </a:fld>
            <a:endParaRPr lang="en-US"/>
          </a:p>
        </p:txBody>
      </p:sp>
    </p:spTree>
    <p:extLst>
      <p:ext uri="{BB962C8B-B14F-4D97-AF65-F5344CB8AC3E}">
        <p14:creationId xmlns:p14="http://schemas.microsoft.com/office/powerpoint/2010/main" val="348385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D7BE-0737-D9D0-673D-6E3D80C1D28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8CFC49-4F1A-BB73-CE7F-0D2E5C50A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BAAA4F-FA95-451F-99DE-04BFDA8AD411}"/>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5" name="Footer Placeholder 4">
            <a:extLst>
              <a:ext uri="{FF2B5EF4-FFF2-40B4-BE49-F238E27FC236}">
                <a16:creationId xmlns:a16="http://schemas.microsoft.com/office/drawing/2014/main" id="{A445FA3B-1C23-DD43-90D1-3D5EBF4C6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603B2-8141-76CD-F40C-E43971DA35B7}"/>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134745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4B37-DB4F-9E37-1DC4-34F97B979D5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530F7B3-3BDC-F2B5-C064-AB40CCF7DB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71B632-B23D-35AD-35E6-C7458C23DAA2}"/>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5" name="Footer Placeholder 4">
            <a:extLst>
              <a:ext uri="{FF2B5EF4-FFF2-40B4-BE49-F238E27FC236}">
                <a16:creationId xmlns:a16="http://schemas.microsoft.com/office/drawing/2014/main" id="{41DDDDF7-7AEE-8266-0409-4DE868E29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85A20-EAB8-36F3-4924-9130EE9D796A}"/>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3294298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521BD4-B7C4-C351-4666-4D897A5724D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E2170D-BC8A-9C6E-62E1-095119B8B8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487491-A481-2A14-3532-5BD523045279}"/>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5" name="Footer Placeholder 4">
            <a:extLst>
              <a:ext uri="{FF2B5EF4-FFF2-40B4-BE49-F238E27FC236}">
                <a16:creationId xmlns:a16="http://schemas.microsoft.com/office/drawing/2014/main" id="{65E5B949-351E-56F4-D6E8-10768D9AD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82D6A-A6C2-DF3B-EAC1-3C50C279F9D3}"/>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129360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97E0-46E7-39C9-8F9A-18607AAE02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819B02-1CA5-AE43-794D-761C696963F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86E7E1-E01F-97C4-DA79-C4F8237EAE92}"/>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5" name="Footer Placeholder 4">
            <a:extLst>
              <a:ext uri="{FF2B5EF4-FFF2-40B4-BE49-F238E27FC236}">
                <a16:creationId xmlns:a16="http://schemas.microsoft.com/office/drawing/2014/main" id="{1B7147B1-41CF-DEA5-AB3D-C30B883DF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F5DA5-A430-B5AC-2554-DA07B398E7E1}"/>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325986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1EE9-498D-D370-1AAF-43EE3B25310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8FAA8C-6BEF-034C-AE5E-283660ACDA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694AE8-EB43-FB0F-F947-7F2D8EA9ECD3}"/>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5" name="Footer Placeholder 4">
            <a:extLst>
              <a:ext uri="{FF2B5EF4-FFF2-40B4-BE49-F238E27FC236}">
                <a16:creationId xmlns:a16="http://schemas.microsoft.com/office/drawing/2014/main" id="{81B92F80-CD67-EB46-CF63-B078C89F6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B3378-4275-B12F-6ECB-2205F9062C66}"/>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226679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9616-29A4-2DD1-E5BE-3B1F391A543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4459920-CDEB-79B7-6989-34BCBA3588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3A1E88D-4D1C-D5F0-4F3D-4B487C44E6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9C2CEF7-AC0D-D0F9-FFB0-6615C9177D01}"/>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6" name="Footer Placeholder 5">
            <a:extLst>
              <a:ext uri="{FF2B5EF4-FFF2-40B4-BE49-F238E27FC236}">
                <a16:creationId xmlns:a16="http://schemas.microsoft.com/office/drawing/2014/main" id="{C27879D9-A508-8774-8976-10B892262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61B61-D1A8-A262-8FB7-580CC53047E4}"/>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288807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62A3-EC03-F0FA-5315-6E28C5F52DF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8481E2-4647-DFE3-F233-CF31D2812F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B9B36D-C2E4-ABA0-472A-C1A4C70DF8F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2561384-D333-9275-F589-1D4B33C0E8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787786-01C6-8A7D-3607-D640ACD80A3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4E9EF12-85BB-8434-AC11-39FA9D4FD4C2}"/>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8" name="Footer Placeholder 7">
            <a:extLst>
              <a:ext uri="{FF2B5EF4-FFF2-40B4-BE49-F238E27FC236}">
                <a16:creationId xmlns:a16="http://schemas.microsoft.com/office/drawing/2014/main" id="{A2814DE6-3FC3-1055-8B92-1CD1681A29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09C50-1D96-60BB-5B8B-554471D2F72C}"/>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375634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50B7-B6D6-BBB6-0357-127570E1002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3C1E41-8A0C-AB8E-130E-D1AD05E411BE}"/>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4" name="Footer Placeholder 3">
            <a:extLst>
              <a:ext uri="{FF2B5EF4-FFF2-40B4-BE49-F238E27FC236}">
                <a16:creationId xmlns:a16="http://schemas.microsoft.com/office/drawing/2014/main" id="{52BE0F20-349D-8347-516C-50140B53A7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924902-6515-CF61-C020-D5FC1817FD19}"/>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157781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FF49EC-5E1D-466F-6B4C-FA49D892C6B4}"/>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3" name="Footer Placeholder 2">
            <a:extLst>
              <a:ext uri="{FF2B5EF4-FFF2-40B4-BE49-F238E27FC236}">
                <a16:creationId xmlns:a16="http://schemas.microsoft.com/office/drawing/2014/main" id="{593DEC1C-FEB2-54CE-B60A-E27E101DCA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116835-D92F-7EFB-AF4F-F2511E6980EA}"/>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407241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AC7E-72C1-EBC5-EF78-217EBF99B7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3A3B215-3401-FEE0-91A0-1934691CC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EC83F9-0CD2-9775-07E1-5046EA7CF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239CCA-D790-51BB-45BD-F33124B32F12}"/>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6" name="Footer Placeholder 5">
            <a:extLst>
              <a:ext uri="{FF2B5EF4-FFF2-40B4-BE49-F238E27FC236}">
                <a16:creationId xmlns:a16="http://schemas.microsoft.com/office/drawing/2014/main" id="{D769C22C-901E-0A12-BEA4-586A9FC72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E8F717-5E1A-914B-A8E5-625C7F93538C}"/>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233245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2865-75FA-8CA4-A2A2-50B4F5ED9B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6D1FE0-E233-3B83-42AA-35E6D8A80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C075A8A2-03B6-68FD-5397-BF358975F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55000C-7178-3A9A-A0A6-A2003A64DAE0}"/>
              </a:ext>
            </a:extLst>
          </p:cNvPr>
          <p:cNvSpPr>
            <a:spLocks noGrp="1"/>
          </p:cNvSpPr>
          <p:nvPr>
            <p:ph type="dt" sz="half" idx="10"/>
          </p:nvPr>
        </p:nvSpPr>
        <p:spPr/>
        <p:txBody>
          <a:bodyPr/>
          <a:lstStyle/>
          <a:p>
            <a:fld id="{40D71767-96E1-4F6B-A109-3024A26F2CD6}" type="datetimeFigureOut">
              <a:rPr lang="en-US" smtClean="0"/>
              <a:t>1/14/2025</a:t>
            </a:fld>
            <a:endParaRPr lang="en-US"/>
          </a:p>
        </p:txBody>
      </p:sp>
      <p:sp>
        <p:nvSpPr>
          <p:cNvPr id="6" name="Footer Placeholder 5">
            <a:extLst>
              <a:ext uri="{FF2B5EF4-FFF2-40B4-BE49-F238E27FC236}">
                <a16:creationId xmlns:a16="http://schemas.microsoft.com/office/drawing/2014/main" id="{AF43BA2B-80D6-9554-A5A4-FE6AB89DA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98EDB-2C2F-9BCC-ED5B-4FD6E4C7A153}"/>
              </a:ext>
            </a:extLst>
          </p:cNvPr>
          <p:cNvSpPr>
            <a:spLocks noGrp="1"/>
          </p:cNvSpPr>
          <p:nvPr>
            <p:ph type="sldNum" sz="quarter" idx="12"/>
          </p:nvPr>
        </p:nvSpPr>
        <p:spPr/>
        <p:txBody>
          <a:bodyPr/>
          <a:lstStyle/>
          <a:p>
            <a:fld id="{4EA3F005-D01A-48D2-A16D-19BC11790245}" type="slidenum">
              <a:rPr lang="en-US" smtClean="0"/>
              <a:t>‹#›</a:t>
            </a:fld>
            <a:endParaRPr lang="en-US"/>
          </a:p>
        </p:txBody>
      </p:sp>
    </p:spTree>
    <p:extLst>
      <p:ext uri="{BB962C8B-B14F-4D97-AF65-F5344CB8AC3E}">
        <p14:creationId xmlns:p14="http://schemas.microsoft.com/office/powerpoint/2010/main" val="335562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9B04E-1CE8-BCCA-D6F7-68A11E63C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7527E34-FBCE-181F-56F0-9E65F0299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E939C2D4-9946-EFB6-1224-18F440505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D71767-96E1-4F6B-A109-3024A26F2CD6}" type="datetimeFigureOut">
              <a:rPr lang="en-US" smtClean="0"/>
              <a:t>1/14/2025</a:t>
            </a:fld>
            <a:endParaRPr lang="en-US" dirty="0"/>
          </a:p>
        </p:txBody>
      </p:sp>
      <p:sp>
        <p:nvSpPr>
          <p:cNvPr id="5" name="Footer Placeholder 4">
            <a:extLst>
              <a:ext uri="{FF2B5EF4-FFF2-40B4-BE49-F238E27FC236}">
                <a16:creationId xmlns:a16="http://schemas.microsoft.com/office/drawing/2014/main" id="{E7AD360F-AC12-BC75-E3C1-0CBB9662C7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BCEC8AB-D716-4513-8C68-9A89EB764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A3F005-D01A-48D2-A16D-19BC11790245}" type="slidenum">
              <a:rPr lang="en-US" smtClean="0"/>
              <a:t>‹#›</a:t>
            </a:fld>
            <a:endParaRPr lang="en-US"/>
          </a:p>
        </p:txBody>
      </p:sp>
    </p:spTree>
    <p:extLst>
      <p:ext uri="{BB962C8B-B14F-4D97-AF65-F5344CB8AC3E}">
        <p14:creationId xmlns:p14="http://schemas.microsoft.com/office/powerpoint/2010/main" val="9255152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17.pn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emf"/><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9836A-AC89-C8BF-5E2C-49949A2C0530}"/>
              </a:ext>
            </a:extLst>
          </p:cNvPr>
          <p:cNvSpPr>
            <a:spLocks noGrp="1"/>
          </p:cNvSpPr>
          <p:nvPr>
            <p:ph type="title"/>
          </p:nvPr>
        </p:nvSpPr>
        <p:spPr>
          <a:xfrm>
            <a:off x="838200" y="365125"/>
            <a:ext cx="10515600" cy="1325563"/>
          </a:xfrm>
        </p:spPr>
        <p:txBody>
          <a:bodyPr anchor="ctr">
            <a:normAutofit/>
          </a:bodyPr>
          <a:lstStyle/>
          <a:p>
            <a:r>
              <a:rPr lang="en-US" dirty="0"/>
              <a:t>Deep Learning Toolkit</a:t>
            </a:r>
          </a:p>
        </p:txBody>
      </p:sp>
      <p:sp>
        <p:nvSpPr>
          <p:cNvPr id="5" name="Subtitle 4">
            <a:extLst>
              <a:ext uri="{FF2B5EF4-FFF2-40B4-BE49-F238E27FC236}">
                <a16:creationId xmlns:a16="http://schemas.microsoft.com/office/drawing/2014/main" id="{8A2495C4-96C3-0FAD-058A-71459335C341}"/>
              </a:ext>
            </a:extLst>
          </p:cNvPr>
          <p:cNvSpPr>
            <a:spLocks noGrp="1"/>
          </p:cNvSpPr>
          <p:nvPr>
            <p:ph sz="half" idx="1"/>
          </p:nvPr>
        </p:nvSpPr>
        <p:spPr>
          <a:xfrm>
            <a:off x="838200" y="1825625"/>
            <a:ext cx="5181600" cy="4351338"/>
          </a:xfrm>
        </p:spPr>
        <p:txBody>
          <a:bodyPr>
            <a:normAutofit/>
          </a:bodyPr>
          <a:lstStyle/>
          <a:p>
            <a:r>
              <a:rPr lang="en-US" dirty="0"/>
              <a:t>1378 Mod 02</a:t>
            </a:r>
          </a:p>
        </p:txBody>
      </p:sp>
      <p:pic>
        <p:nvPicPr>
          <p:cNvPr id="2" name="Picture 1">
            <a:extLst>
              <a:ext uri="{FF2B5EF4-FFF2-40B4-BE49-F238E27FC236}">
                <a16:creationId xmlns:a16="http://schemas.microsoft.com/office/drawing/2014/main" id="{8E300AB1-E711-406E-B2DB-D4464C5BDC55}"/>
              </a:ext>
            </a:extLst>
          </p:cNvPr>
          <p:cNvPicPr>
            <a:picLocks noChangeAspect="1"/>
          </p:cNvPicPr>
          <p:nvPr/>
        </p:nvPicPr>
        <p:blipFill>
          <a:blip r:embed="rId2"/>
          <a:stretch>
            <a:fillRect/>
          </a:stretch>
        </p:blipFill>
        <p:spPr>
          <a:xfrm>
            <a:off x="6587331" y="1825625"/>
            <a:ext cx="4351338" cy="4351338"/>
          </a:xfrm>
          <a:prstGeom prst="rect">
            <a:avLst/>
          </a:prstGeom>
          <a:noFill/>
        </p:spPr>
      </p:pic>
    </p:spTree>
    <p:extLst>
      <p:ext uri="{BB962C8B-B14F-4D97-AF65-F5344CB8AC3E}">
        <p14:creationId xmlns:p14="http://schemas.microsoft.com/office/powerpoint/2010/main" val="405697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FE8BFC-D2BA-21BC-5F5D-915AB0B5FD06}"/>
              </a:ext>
            </a:extLst>
          </p:cNvPr>
          <p:cNvPicPr>
            <a:picLocks noChangeAspect="1"/>
          </p:cNvPicPr>
          <p:nvPr/>
        </p:nvPicPr>
        <p:blipFill>
          <a:blip r:embed="rId3"/>
          <a:srcRect l="5585" t="20790" r="5011" b="22051"/>
          <a:stretch/>
        </p:blipFill>
        <p:spPr>
          <a:xfrm>
            <a:off x="8984792" y="2555923"/>
            <a:ext cx="3028543" cy="1936275"/>
          </a:xfrm>
          <a:prstGeom prst="rect">
            <a:avLst/>
          </a:prstGeom>
        </p:spPr>
      </p:pic>
      <p:sp>
        <p:nvSpPr>
          <p:cNvPr id="2" name="Title 1">
            <a:extLst>
              <a:ext uri="{FF2B5EF4-FFF2-40B4-BE49-F238E27FC236}">
                <a16:creationId xmlns:a16="http://schemas.microsoft.com/office/drawing/2014/main" id="{7E206DB2-72B8-37C2-B86A-9650DEBFE867}"/>
              </a:ext>
            </a:extLst>
          </p:cNvPr>
          <p:cNvSpPr>
            <a:spLocks noGrp="1"/>
          </p:cNvSpPr>
          <p:nvPr>
            <p:ph type="title"/>
          </p:nvPr>
        </p:nvSpPr>
        <p:spPr>
          <a:xfrm>
            <a:off x="881063" y="122149"/>
            <a:ext cx="10429874" cy="1133476"/>
          </a:xfrm>
        </p:spPr>
        <p:txBody>
          <a:bodyPr>
            <a:normAutofit fontScale="90000"/>
          </a:bodyPr>
          <a:lstStyle/>
          <a:p>
            <a:r>
              <a:rPr lang="en-US" sz="6600" dirty="0"/>
              <a:t>Libraries  &amp; Frameworks</a:t>
            </a:r>
          </a:p>
        </p:txBody>
      </p:sp>
      <p:pic>
        <p:nvPicPr>
          <p:cNvPr id="7" name="Picture 6">
            <a:extLst>
              <a:ext uri="{FF2B5EF4-FFF2-40B4-BE49-F238E27FC236}">
                <a16:creationId xmlns:a16="http://schemas.microsoft.com/office/drawing/2014/main" id="{91714F85-C07B-D6C4-1CD8-02A97FAE4348}"/>
              </a:ext>
            </a:extLst>
          </p:cNvPr>
          <p:cNvPicPr>
            <a:picLocks noChangeAspect="1"/>
          </p:cNvPicPr>
          <p:nvPr/>
        </p:nvPicPr>
        <p:blipFill>
          <a:blip r:embed="rId4"/>
          <a:stretch>
            <a:fillRect/>
          </a:stretch>
        </p:blipFill>
        <p:spPr>
          <a:xfrm>
            <a:off x="10384718" y="5491254"/>
            <a:ext cx="1628617" cy="1038945"/>
          </a:xfrm>
          <a:prstGeom prst="rect">
            <a:avLst/>
          </a:prstGeom>
        </p:spPr>
      </p:pic>
      <p:pic>
        <p:nvPicPr>
          <p:cNvPr id="11" name="Picture 10">
            <a:extLst>
              <a:ext uri="{FF2B5EF4-FFF2-40B4-BE49-F238E27FC236}">
                <a16:creationId xmlns:a16="http://schemas.microsoft.com/office/drawing/2014/main" id="{55C377D8-8BE0-C551-CCED-A2D4C29129A3}"/>
              </a:ext>
            </a:extLst>
          </p:cNvPr>
          <p:cNvPicPr>
            <a:picLocks noChangeAspect="1"/>
          </p:cNvPicPr>
          <p:nvPr/>
        </p:nvPicPr>
        <p:blipFill>
          <a:blip r:embed="rId5"/>
          <a:stretch>
            <a:fillRect/>
          </a:stretch>
        </p:blipFill>
        <p:spPr>
          <a:xfrm>
            <a:off x="688294" y="3193994"/>
            <a:ext cx="2156006" cy="1038945"/>
          </a:xfrm>
          <a:prstGeom prst="rect">
            <a:avLst/>
          </a:prstGeom>
        </p:spPr>
      </p:pic>
      <p:pic>
        <p:nvPicPr>
          <p:cNvPr id="13" name="Picture 12">
            <a:extLst>
              <a:ext uri="{FF2B5EF4-FFF2-40B4-BE49-F238E27FC236}">
                <a16:creationId xmlns:a16="http://schemas.microsoft.com/office/drawing/2014/main" id="{D75FF906-126B-8633-BC2C-A45CA55CB3EC}"/>
              </a:ext>
            </a:extLst>
          </p:cNvPr>
          <p:cNvPicPr>
            <a:picLocks noChangeAspect="1"/>
          </p:cNvPicPr>
          <p:nvPr/>
        </p:nvPicPr>
        <p:blipFill>
          <a:blip r:embed="rId6"/>
          <a:stretch>
            <a:fillRect/>
          </a:stretch>
        </p:blipFill>
        <p:spPr>
          <a:xfrm>
            <a:off x="588530" y="4492198"/>
            <a:ext cx="2154728" cy="751439"/>
          </a:xfrm>
          <a:prstGeom prst="rect">
            <a:avLst/>
          </a:prstGeom>
        </p:spPr>
      </p:pic>
      <p:pic>
        <p:nvPicPr>
          <p:cNvPr id="14" name="Picture 13">
            <a:extLst>
              <a:ext uri="{FF2B5EF4-FFF2-40B4-BE49-F238E27FC236}">
                <a16:creationId xmlns:a16="http://schemas.microsoft.com/office/drawing/2014/main" id="{B6AF964D-085F-175D-2CB0-36391D1FD892}"/>
              </a:ext>
            </a:extLst>
          </p:cNvPr>
          <p:cNvPicPr>
            <a:picLocks noChangeAspect="1"/>
          </p:cNvPicPr>
          <p:nvPr/>
        </p:nvPicPr>
        <p:blipFill>
          <a:blip r:embed="rId7"/>
          <a:stretch>
            <a:fillRect/>
          </a:stretch>
        </p:blipFill>
        <p:spPr>
          <a:xfrm>
            <a:off x="9306715" y="1672428"/>
            <a:ext cx="2156006" cy="879123"/>
          </a:xfrm>
          <a:prstGeom prst="rect">
            <a:avLst/>
          </a:prstGeom>
        </p:spPr>
      </p:pic>
      <p:pic>
        <p:nvPicPr>
          <p:cNvPr id="15" name="Picture 14">
            <a:extLst>
              <a:ext uri="{FF2B5EF4-FFF2-40B4-BE49-F238E27FC236}">
                <a16:creationId xmlns:a16="http://schemas.microsoft.com/office/drawing/2014/main" id="{A28D83BE-86C3-DE66-A637-42C8F44D9A1E}"/>
              </a:ext>
            </a:extLst>
          </p:cNvPr>
          <p:cNvPicPr>
            <a:picLocks noChangeAspect="1"/>
          </p:cNvPicPr>
          <p:nvPr/>
        </p:nvPicPr>
        <p:blipFill>
          <a:blip r:embed="rId8"/>
          <a:stretch>
            <a:fillRect/>
          </a:stretch>
        </p:blipFill>
        <p:spPr>
          <a:xfrm>
            <a:off x="488203" y="1668048"/>
            <a:ext cx="969710" cy="1288329"/>
          </a:xfrm>
          <a:prstGeom prst="rect">
            <a:avLst/>
          </a:prstGeom>
        </p:spPr>
      </p:pic>
      <p:pic>
        <p:nvPicPr>
          <p:cNvPr id="18" name="Picture 17">
            <a:extLst>
              <a:ext uri="{FF2B5EF4-FFF2-40B4-BE49-F238E27FC236}">
                <a16:creationId xmlns:a16="http://schemas.microsoft.com/office/drawing/2014/main" id="{E02BC882-DDB8-9738-0E07-BC9D95DB9405}"/>
              </a:ext>
            </a:extLst>
          </p:cNvPr>
          <p:cNvPicPr>
            <a:picLocks noChangeAspect="1"/>
          </p:cNvPicPr>
          <p:nvPr/>
        </p:nvPicPr>
        <p:blipFill>
          <a:blip r:embed="rId9"/>
          <a:stretch>
            <a:fillRect/>
          </a:stretch>
        </p:blipFill>
        <p:spPr>
          <a:xfrm>
            <a:off x="1304590" y="1545185"/>
            <a:ext cx="2604308" cy="1519180"/>
          </a:xfrm>
          <a:prstGeom prst="rect">
            <a:avLst/>
          </a:prstGeom>
        </p:spPr>
      </p:pic>
      <p:pic>
        <p:nvPicPr>
          <p:cNvPr id="19" name="Picture 18">
            <a:extLst>
              <a:ext uri="{FF2B5EF4-FFF2-40B4-BE49-F238E27FC236}">
                <a16:creationId xmlns:a16="http://schemas.microsoft.com/office/drawing/2014/main" id="{4B17A09C-F439-BA79-530F-C9C782027A74}"/>
              </a:ext>
            </a:extLst>
          </p:cNvPr>
          <p:cNvPicPr>
            <a:picLocks noChangeAspect="1"/>
          </p:cNvPicPr>
          <p:nvPr/>
        </p:nvPicPr>
        <p:blipFill>
          <a:blip r:embed="rId10"/>
          <a:stretch>
            <a:fillRect/>
          </a:stretch>
        </p:blipFill>
        <p:spPr>
          <a:xfrm>
            <a:off x="307012" y="5718871"/>
            <a:ext cx="2918570" cy="583714"/>
          </a:xfrm>
          <a:prstGeom prst="rect">
            <a:avLst/>
          </a:prstGeom>
        </p:spPr>
      </p:pic>
      <p:pic>
        <p:nvPicPr>
          <p:cNvPr id="20" name="Picture 19">
            <a:extLst>
              <a:ext uri="{FF2B5EF4-FFF2-40B4-BE49-F238E27FC236}">
                <a16:creationId xmlns:a16="http://schemas.microsoft.com/office/drawing/2014/main" id="{0EC15092-3F52-88AB-8E67-14AE95D98B49}"/>
              </a:ext>
            </a:extLst>
          </p:cNvPr>
          <p:cNvPicPr>
            <a:picLocks noChangeAspect="1"/>
          </p:cNvPicPr>
          <p:nvPr/>
        </p:nvPicPr>
        <p:blipFill>
          <a:blip r:embed="rId11"/>
          <a:stretch>
            <a:fillRect/>
          </a:stretch>
        </p:blipFill>
        <p:spPr>
          <a:xfrm>
            <a:off x="9025977" y="5443989"/>
            <a:ext cx="1043628" cy="1133477"/>
          </a:xfrm>
          <a:prstGeom prst="rect">
            <a:avLst/>
          </a:prstGeom>
        </p:spPr>
      </p:pic>
      <p:pic>
        <p:nvPicPr>
          <p:cNvPr id="24" name="Picture 23">
            <a:extLst>
              <a:ext uri="{FF2B5EF4-FFF2-40B4-BE49-F238E27FC236}">
                <a16:creationId xmlns:a16="http://schemas.microsoft.com/office/drawing/2014/main" id="{58CC5BEE-D165-892F-AB98-0188FD848793}"/>
              </a:ext>
            </a:extLst>
          </p:cNvPr>
          <p:cNvPicPr>
            <a:picLocks noChangeAspect="1"/>
          </p:cNvPicPr>
          <p:nvPr/>
        </p:nvPicPr>
        <p:blipFill>
          <a:blip r:embed="rId12"/>
          <a:stretch>
            <a:fillRect/>
          </a:stretch>
        </p:blipFill>
        <p:spPr>
          <a:xfrm>
            <a:off x="8959952" y="3851849"/>
            <a:ext cx="3078222" cy="1539111"/>
          </a:xfrm>
          <a:prstGeom prst="rect">
            <a:avLst/>
          </a:prstGeom>
        </p:spPr>
      </p:pic>
      <p:pic>
        <p:nvPicPr>
          <p:cNvPr id="4" name="Picture 3">
            <a:extLst>
              <a:ext uri="{FF2B5EF4-FFF2-40B4-BE49-F238E27FC236}">
                <a16:creationId xmlns:a16="http://schemas.microsoft.com/office/drawing/2014/main" id="{394F72C8-97E2-7E74-C578-764F98373D0D}"/>
              </a:ext>
            </a:extLst>
          </p:cNvPr>
          <p:cNvPicPr>
            <a:picLocks noChangeAspect="1"/>
          </p:cNvPicPr>
          <p:nvPr/>
        </p:nvPicPr>
        <p:blipFill>
          <a:blip r:embed="rId13"/>
          <a:stretch>
            <a:fillRect/>
          </a:stretch>
        </p:blipFill>
        <p:spPr>
          <a:xfrm>
            <a:off x="3782954" y="1790548"/>
            <a:ext cx="4603282" cy="4603282"/>
          </a:xfrm>
          <a:prstGeom prst="rect">
            <a:avLst/>
          </a:prstGeom>
          <a:ln>
            <a:noFill/>
          </a:ln>
          <a:effectLst>
            <a:softEdge rad="112500"/>
          </a:effectLst>
        </p:spPr>
      </p:pic>
    </p:spTree>
    <p:extLst>
      <p:ext uri="{BB962C8B-B14F-4D97-AF65-F5344CB8AC3E}">
        <p14:creationId xmlns:p14="http://schemas.microsoft.com/office/powerpoint/2010/main" val="11131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B7-7FC7-B921-924D-FD7895326116}"/>
              </a:ext>
            </a:extLst>
          </p:cNvPr>
          <p:cNvSpPr>
            <a:spLocks noGrp="1"/>
          </p:cNvSpPr>
          <p:nvPr>
            <p:ph type="title"/>
          </p:nvPr>
        </p:nvSpPr>
        <p:spPr/>
        <p:txBody>
          <a:bodyPr/>
          <a:lstStyle/>
          <a:p>
            <a:r>
              <a:rPr lang="en-US" dirty="0"/>
              <a:t>Core Deep Learning Frameworks</a:t>
            </a:r>
          </a:p>
        </p:txBody>
      </p:sp>
      <p:sp>
        <p:nvSpPr>
          <p:cNvPr id="3" name="Content Placeholder 2">
            <a:extLst>
              <a:ext uri="{FF2B5EF4-FFF2-40B4-BE49-F238E27FC236}">
                <a16:creationId xmlns:a16="http://schemas.microsoft.com/office/drawing/2014/main" id="{6253A635-8373-1182-E5A9-4C7F7DF64A7C}"/>
              </a:ext>
            </a:extLst>
          </p:cNvPr>
          <p:cNvSpPr>
            <a:spLocks noGrp="1"/>
          </p:cNvSpPr>
          <p:nvPr>
            <p:ph idx="1"/>
          </p:nvPr>
        </p:nvSpPr>
        <p:spPr/>
        <p:txBody>
          <a:bodyPr/>
          <a:lstStyle/>
          <a:p>
            <a:pPr marL="0" indent="0">
              <a:buNone/>
            </a:pPr>
            <a:r>
              <a:rPr lang="en-US" dirty="0"/>
              <a:t>"Modern Deep Learning Framework Landscape</a:t>
            </a:r>
          </a:p>
          <a:p>
            <a:r>
              <a:rPr lang="en-US" dirty="0"/>
              <a:t>Primary Frameworks:</a:t>
            </a:r>
          </a:p>
          <a:p>
            <a:pPr>
              <a:buFont typeface="Arial" panose="020B0604020202020204" pitchFamily="34" charset="0"/>
              <a:buChar char="•"/>
            </a:pPr>
            <a:r>
              <a:rPr lang="en-US" dirty="0"/>
              <a:t>PyTorch: Research &amp; Education Focused</a:t>
            </a:r>
          </a:p>
          <a:p>
            <a:pPr>
              <a:buFont typeface="Arial" panose="020B0604020202020204" pitchFamily="34" charset="0"/>
              <a:buChar char="•"/>
            </a:pPr>
            <a:r>
              <a:rPr lang="en-US" dirty="0"/>
              <a:t>TensorFlow/</a:t>
            </a:r>
            <a:r>
              <a:rPr lang="en-US" dirty="0" err="1"/>
              <a:t>Keras</a:t>
            </a:r>
            <a:r>
              <a:rPr lang="en-US" dirty="0"/>
              <a:t>: Industry &amp; Deployment</a:t>
            </a:r>
          </a:p>
          <a:p>
            <a:pPr>
              <a:buFont typeface="Arial" panose="020B0604020202020204" pitchFamily="34" charset="0"/>
              <a:buChar char="•"/>
            </a:pPr>
            <a:r>
              <a:rPr lang="en-US" dirty="0"/>
              <a:t>JAX: Advanced Research &amp; Performance</a:t>
            </a:r>
          </a:p>
          <a:p>
            <a:r>
              <a:rPr lang="en-US" dirty="0"/>
              <a:t>Each serves distinct needs in the AI ecosystem"</a:t>
            </a:r>
          </a:p>
          <a:p>
            <a:endParaRPr lang="en-US" dirty="0"/>
          </a:p>
        </p:txBody>
      </p:sp>
    </p:spTree>
    <p:extLst>
      <p:ext uri="{BB962C8B-B14F-4D97-AF65-F5344CB8AC3E}">
        <p14:creationId xmlns:p14="http://schemas.microsoft.com/office/powerpoint/2010/main" val="220241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AA6B-206E-C05D-87D8-1975862FA595}"/>
              </a:ext>
            </a:extLst>
          </p:cNvPr>
          <p:cNvSpPr>
            <a:spLocks noGrp="1"/>
          </p:cNvSpPr>
          <p:nvPr>
            <p:ph type="title"/>
          </p:nvPr>
        </p:nvSpPr>
        <p:spPr/>
        <p:txBody>
          <a:bodyPr/>
          <a:lstStyle/>
          <a:p>
            <a:r>
              <a:rPr lang="en-US" dirty="0"/>
              <a:t>PyTorch: The Researcher's Choice</a:t>
            </a:r>
          </a:p>
        </p:txBody>
      </p:sp>
      <p:sp>
        <p:nvSpPr>
          <p:cNvPr id="3" name="Content Placeholder 2">
            <a:extLst>
              <a:ext uri="{FF2B5EF4-FFF2-40B4-BE49-F238E27FC236}">
                <a16:creationId xmlns:a16="http://schemas.microsoft.com/office/drawing/2014/main" id="{C52B08FA-651E-917F-3F5C-EC3FDF855F4A}"/>
              </a:ext>
            </a:extLst>
          </p:cNvPr>
          <p:cNvSpPr>
            <a:spLocks noGrp="1"/>
          </p:cNvSpPr>
          <p:nvPr>
            <p:ph idx="1"/>
          </p:nvPr>
        </p:nvSpPr>
        <p:spPr>
          <a:xfrm>
            <a:off x="838200" y="2555923"/>
            <a:ext cx="10515600" cy="3936952"/>
          </a:xfrm>
        </p:spPr>
        <p:txBody>
          <a:bodyPr/>
          <a:lstStyle/>
          <a:p>
            <a:pPr>
              <a:buFont typeface="Arial" panose="020B0604020202020204" pitchFamily="34" charset="0"/>
              <a:buChar char="•"/>
            </a:pPr>
            <a:r>
              <a:rPr lang="en-US" dirty="0"/>
              <a:t>Intuitive Python Integration</a:t>
            </a:r>
          </a:p>
          <a:p>
            <a:pPr>
              <a:buFont typeface="Arial" panose="020B0604020202020204" pitchFamily="34" charset="0"/>
              <a:buChar char="•"/>
            </a:pPr>
            <a:r>
              <a:rPr lang="en-US" dirty="0"/>
              <a:t>Dynamic Computation Graphs</a:t>
            </a:r>
          </a:p>
          <a:p>
            <a:pPr>
              <a:buFont typeface="Arial" panose="020B0604020202020204" pitchFamily="34" charset="0"/>
              <a:buChar char="•"/>
            </a:pPr>
            <a:r>
              <a:rPr lang="en-US" dirty="0"/>
              <a:t>Rich Research Ecosystem</a:t>
            </a:r>
          </a:p>
          <a:p>
            <a:pPr>
              <a:buFont typeface="Arial" panose="020B0604020202020204" pitchFamily="34" charset="0"/>
              <a:buChar char="•"/>
            </a:pPr>
            <a:r>
              <a:rPr lang="en-US" dirty="0"/>
              <a:t>Strong Community Support</a:t>
            </a:r>
          </a:p>
          <a:p>
            <a:r>
              <a:rPr lang="en-US" dirty="0"/>
              <a:t>Industry Users: Meta, Microsoft, OpenAI, Tesla"</a:t>
            </a:r>
          </a:p>
          <a:p>
            <a:endParaRPr lang="en-US" dirty="0"/>
          </a:p>
        </p:txBody>
      </p:sp>
      <p:pic>
        <p:nvPicPr>
          <p:cNvPr id="4" name="Picture 3">
            <a:extLst>
              <a:ext uri="{FF2B5EF4-FFF2-40B4-BE49-F238E27FC236}">
                <a16:creationId xmlns:a16="http://schemas.microsoft.com/office/drawing/2014/main" id="{F7BF3B11-2D6C-E615-0A44-EFB4840A72D5}"/>
              </a:ext>
            </a:extLst>
          </p:cNvPr>
          <p:cNvPicPr>
            <a:picLocks noChangeAspect="1"/>
          </p:cNvPicPr>
          <p:nvPr/>
        </p:nvPicPr>
        <p:blipFill>
          <a:blip r:embed="rId3"/>
          <a:srcRect l="5585" t="20790" r="5011" b="22051"/>
          <a:stretch/>
        </p:blipFill>
        <p:spPr>
          <a:xfrm>
            <a:off x="8240212" y="2555923"/>
            <a:ext cx="3773124" cy="2412317"/>
          </a:xfrm>
          <a:prstGeom prst="rect">
            <a:avLst/>
          </a:prstGeom>
        </p:spPr>
      </p:pic>
    </p:spTree>
    <p:extLst>
      <p:ext uri="{BB962C8B-B14F-4D97-AF65-F5344CB8AC3E}">
        <p14:creationId xmlns:p14="http://schemas.microsoft.com/office/powerpoint/2010/main" val="1123627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4D2D-9C9D-B27C-13E4-71426EBFF45B}"/>
              </a:ext>
            </a:extLst>
          </p:cNvPr>
          <p:cNvSpPr>
            <a:spLocks noGrp="1"/>
          </p:cNvSpPr>
          <p:nvPr>
            <p:ph type="title"/>
          </p:nvPr>
        </p:nvSpPr>
        <p:spPr>
          <a:xfrm>
            <a:off x="838200" y="365125"/>
            <a:ext cx="10515600" cy="1325563"/>
          </a:xfrm>
        </p:spPr>
        <p:txBody>
          <a:bodyPr anchor="ctr">
            <a:normAutofit/>
          </a:bodyPr>
          <a:lstStyle/>
          <a:p>
            <a:r>
              <a:rPr lang="en-US" sz="3700"/>
              <a:t>TensorFlow &amp; </a:t>
            </a:r>
            <a:r>
              <a:rPr lang="en-US" sz="3700" err="1"/>
              <a:t>Keras</a:t>
            </a:r>
            <a:r>
              <a:rPr lang="en-US" sz="3700"/>
              <a:t>: Production Power</a:t>
            </a:r>
            <a:br>
              <a:rPr lang="en-US" sz="3700"/>
            </a:br>
            <a:endParaRPr lang="en-US" sz="3700"/>
          </a:p>
        </p:txBody>
      </p:sp>
      <p:sp>
        <p:nvSpPr>
          <p:cNvPr id="3" name="Content Placeholder 2">
            <a:extLst>
              <a:ext uri="{FF2B5EF4-FFF2-40B4-BE49-F238E27FC236}">
                <a16:creationId xmlns:a16="http://schemas.microsoft.com/office/drawing/2014/main" id="{59BB4F17-3D5F-60E6-22F5-8AB0B2A1299C}"/>
              </a:ext>
            </a:extLst>
          </p:cNvPr>
          <p:cNvSpPr>
            <a:spLocks noGrp="1"/>
          </p:cNvSpPr>
          <p:nvPr>
            <p:ph sz="half" idx="1"/>
          </p:nvPr>
        </p:nvSpPr>
        <p:spPr>
          <a:xfrm>
            <a:off x="838200" y="1825625"/>
            <a:ext cx="5181600" cy="4351338"/>
          </a:xfrm>
        </p:spPr>
        <p:txBody>
          <a:bodyPr>
            <a:normAutofit/>
          </a:bodyPr>
          <a:lstStyle/>
          <a:p>
            <a:pPr>
              <a:buFont typeface="Arial" panose="020B0604020202020204" pitchFamily="34" charset="0"/>
              <a:buChar char="•"/>
            </a:pPr>
            <a:r>
              <a:rPr lang="en-US" dirty="0"/>
              <a:t>Enterprise-Grade Deployment</a:t>
            </a:r>
          </a:p>
          <a:p>
            <a:pPr>
              <a:buFont typeface="Arial" panose="020B0604020202020204" pitchFamily="34" charset="0"/>
              <a:buChar char="•"/>
            </a:pPr>
            <a:r>
              <a:rPr lang="en-US" dirty="0"/>
              <a:t>Mobile &amp; Edge Computing Support</a:t>
            </a:r>
          </a:p>
          <a:p>
            <a:pPr>
              <a:buFont typeface="Arial" panose="020B0604020202020204" pitchFamily="34" charset="0"/>
              <a:buChar char="•"/>
            </a:pPr>
            <a:r>
              <a:rPr lang="en-US" dirty="0"/>
              <a:t>Comprehensive Production Tools</a:t>
            </a:r>
          </a:p>
          <a:p>
            <a:pPr>
              <a:buFont typeface="Arial" panose="020B0604020202020204" pitchFamily="34" charset="0"/>
              <a:buChar char="•"/>
            </a:pPr>
            <a:r>
              <a:rPr lang="en-US" dirty="0"/>
              <a:t>Strong Corporate Backing</a:t>
            </a:r>
          </a:p>
          <a:p>
            <a:r>
              <a:rPr lang="en-US" dirty="0"/>
              <a:t>Industry Users: Google, Intel, Apple, Twitter</a:t>
            </a:r>
          </a:p>
          <a:p>
            <a:endParaRPr lang="en-US" dirty="0"/>
          </a:p>
        </p:txBody>
      </p:sp>
      <p:pic>
        <p:nvPicPr>
          <p:cNvPr id="4" name="Picture 3">
            <a:extLst>
              <a:ext uri="{FF2B5EF4-FFF2-40B4-BE49-F238E27FC236}">
                <a16:creationId xmlns:a16="http://schemas.microsoft.com/office/drawing/2014/main" id="{34695465-7095-396D-AE8C-DE7A3087C7B1}"/>
              </a:ext>
            </a:extLst>
          </p:cNvPr>
          <p:cNvPicPr>
            <a:picLocks noChangeAspect="1"/>
          </p:cNvPicPr>
          <p:nvPr/>
        </p:nvPicPr>
        <p:blipFill>
          <a:blip r:embed="rId3"/>
          <a:stretch>
            <a:fillRect/>
          </a:stretch>
        </p:blipFill>
        <p:spPr>
          <a:xfrm>
            <a:off x="6537960" y="2373249"/>
            <a:ext cx="5181600" cy="2111502"/>
          </a:xfrm>
          <a:prstGeom prst="rect">
            <a:avLst/>
          </a:prstGeom>
          <a:noFill/>
        </p:spPr>
      </p:pic>
    </p:spTree>
    <p:extLst>
      <p:ext uri="{BB962C8B-B14F-4D97-AF65-F5344CB8AC3E}">
        <p14:creationId xmlns:p14="http://schemas.microsoft.com/office/powerpoint/2010/main" val="54222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0689-1774-ABD1-C76F-115B1185F4B2}"/>
              </a:ext>
            </a:extLst>
          </p:cNvPr>
          <p:cNvSpPr>
            <a:spLocks noGrp="1"/>
          </p:cNvSpPr>
          <p:nvPr>
            <p:ph type="title"/>
          </p:nvPr>
        </p:nvSpPr>
        <p:spPr/>
        <p:txBody>
          <a:bodyPr/>
          <a:lstStyle/>
          <a:p>
            <a:r>
              <a:rPr lang="en-US" dirty="0"/>
              <a:t>JAX: The New Frontier</a:t>
            </a:r>
          </a:p>
        </p:txBody>
      </p:sp>
      <p:sp>
        <p:nvSpPr>
          <p:cNvPr id="3" name="Content Placeholder 2">
            <a:extLst>
              <a:ext uri="{FF2B5EF4-FFF2-40B4-BE49-F238E27FC236}">
                <a16:creationId xmlns:a16="http://schemas.microsoft.com/office/drawing/2014/main" id="{7BE363B2-1C94-F76F-0264-535B5E2474B0}"/>
              </a:ext>
            </a:extLst>
          </p:cNvPr>
          <p:cNvSpPr>
            <a:spLocks noGrp="1"/>
          </p:cNvSpPr>
          <p:nvPr>
            <p:ph idx="1"/>
          </p:nvPr>
        </p:nvSpPr>
        <p:spPr>
          <a:xfrm>
            <a:off x="838200" y="2214561"/>
            <a:ext cx="10515600" cy="3962401"/>
          </a:xfrm>
        </p:spPr>
        <p:txBody>
          <a:bodyPr/>
          <a:lstStyle/>
          <a:p>
            <a:r>
              <a:rPr lang="en-US" dirty="0"/>
              <a:t>JAX: High-Performance Computing</a:t>
            </a:r>
          </a:p>
          <a:p>
            <a:pPr>
              <a:buFont typeface="Arial" panose="020B0604020202020204" pitchFamily="34" charset="0"/>
              <a:buChar char="•"/>
            </a:pPr>
            <a:r>
              <a:rPr lang="en-US" dirty="0"/>
              <a:t>Automatic Differentiation</a:t>
            </a:r>
          </a:p>
          <a:p>
            <a:pPr>
              <a:buFont typeface="Arial" panose="020B0604020202020204" pitchFamily="34" charset="0"/>
              <a:buChar char="•"/>
            </a:pPr>
            <a:r>
              <a:rPr lang="en-US" dirty="0"/>
              <a:t>Hardware Acceleration</a:t>
            </a:r>
          </a:p>
          <a:p>
            <a:pPr>
              <a:buFont typeface="Arial" panose="020B0604020202020204" pitchFamily="34" charset="0"/>
              <a:buChar char="•"/>
            </a:pPr>
            <a:r>
              <a:rPr lang="en-US" dirty="0"/>
              <a:t>Functional Programming Approach</a:t>
            </a:r>
          </a:p>
          <a:p>
            <a:pPr>
              <a:buFont typeface="Arial" panose="020B0604020202020204" pitchFamily="34" charset="0"/>
              <a:buChar char="•"/>
            </a:pPr>
            <a:r>
              <a:rPr lang="en-US" dirty="0"/>
              <a:t>Advanced Research Applications</a:t>
            </a:r>
          </a:p>
          <a:p>
            <a:r>
              <a:rPr lang="en-US" dirty="0"/>
              <a:t>Users: DeepMind, Google Research, Academic Labs</a:t>
            </a:r>
          </a:p>
          <a:p>
            <a:endParaRPr lang="en-US" dirty="0"/>
          </a:p>
        </p:txBody>
      </p:sp>
      <p:pic>
        <p:nvPicPr>
          <p:cNvPr id="4" name="Picture 3">
            <a:extLst>
              <a:ext uri="{FF2B5EF4-FFF2-40B4-BE49-F238E27FC236}">
                <a16:creationId xmlns:a16="http://schemas.microsoft.com/office/drawing/2014/main" id="{59EEF3F4-E63E-3500-4DCE-E08D5BAE534D}"/>
              </a:ext>
            </a:extLst>
          </p:cNvPr>
          <p:cNvPicPr>
            <a:picLocks noChangeAspect="1"/>
          </p:cNvPicPr>
          <p:nvPr/>
        </p:nvPicPr>
        <p:blipFill>
          <a:blip r:embed="rId3"/>
          <a:stretch>
            <a:fillRect/>
          </a:stretch>
        </p:blipFill>
        <p:spPr>
          <a:xfrm>
            <a:off x="7711440" y="2696526"/>
            <a:ext cx="3368040" cy="1684020"/>
          </a:xfrm>
          <a:prstGeom prst="rect">
            <a:avLst/>
          </a:prstGeom>
        </p:spPr>
      </p:pic>
    </p:spTree>
    <p:extLst>
      <p:ext uri="{BB962C8B-B14F-4D97-AF65-F5344CB8AC3E}">
        <p14:creationId xmlns:p14="http://schemas.microsoft.com/office/powerpoint/2010/main" val="423511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903E-7E94-0422-9F58-6840DD9685B8}"/>
              </a:ext>
            </a:extLst>
          </p:cNvPr>
          <p:cNvSpPr>
            <a:spLocks noGrp="1"/>
          </p:cNvSpPr>
          <p:nvPr>
            <p:ph type="title"/>
          </p:nvPr>
        </p:nvSpPr>
        <p:spPr/>
        <p:txBody>
          <a:bodyPr/>
          <a:lstStyle/>
          <a:p>
            <a:r>
              <a:rPr lang="en-US" dirty="0"/>
              <a:t>Framework Comparison</a:t>
            </a:r>
          </a:p>
        </p:txBody>
      </p:sp>
      <p:sp>
        <p:nvSpPr>
          <p:cNvPr id="3" name="Content Placeholder 2">
            <a:extLst>
              <a:ext uri="{FF2B5EF4-FFF2-40B4-BE49-F238E27FC236}">
                <a16:creationId xmlns:a16="http://schemas.microsoft.com/office/drawing/2014/main" id="{00E90B0C-3967-7595-0BE8-03603C6B8C52}"/>
              </a:ext>
            </a:extLst>
          </p:cNvPr>
          <p:cNvSpPr>
            <a:spLocks noGrp="1"/>
          </p:cNvSpPr>
          <p:nvPr>
            <p:ph idx="1"/>
          </p:nvPr>
        </p:nvSpPr>
        <p:spPr>
          <a:xfrm>
            <a:off x="838200" y="1825625"/>
            <a:ext cx="10515600" cy="4667250"/>
          </a:xfrm>
        </p:spPr>
        <p:txBody>
          <a:bodyPr numCol="2">
            <a:normAutofit fontScale="92500" lnSpcReduction="20000"/>
          </a:bodyPr>
          <a:lstStyle/>
          <a:p>
            <a:pPr marL="0" indent="0">
              <a:buNone/>
            </a:pPr>
            <a:r>
              <a:rPr lang="en-US" b="1" dirty="0">
                <a:solidFill>
                  <a:schemeClr val="accent3">
                    <a:lumMod val="60000"/>
                    <a:lumOff val="40000"/>
                  </a:schemeClr>
                </a:solidFill>
                <a:effectLst/>
              </a:rPr>
              <a:t>PyTorch</a:t>
            </a:r>
          </a:p>
          <a:p>
            <a:pPr>
              <a:buFont typeface="Arial" panose="020B0604020202020204" pitchFamily="34" charset="0"/>
              <a:buChar char="•"/>
            </a:pPr>
            <a:r>
              <a:rPr lang="en-US" dirty="0">
                <a:effectLst/>
              </a:rPr>
              <a:t>Learning Curve: Gentle</a:t>
            </a:r>
          </a:p>
          <a:p>
            <a:pPr>
              <a:buFont typeface="Arial" panose="020B0604020202020204" pitchFamily="34" charset="0"/>
              <a:buChar char="•"/>
            </a:pPr>
            <a:r>
              <a:rPr lang="en-US" dirty="0">
                <a:effectLst/>
              </a:rPr>
              <a:t>Best For: Learning, Research, Prototyping</a:t>
            </a:r>
          </a:p>
          <a:p>
            <a:pPr>
              <a:buFont typeface="Arial" panose="020B0604020202020204" pitchFamily="34" charset="0"/>
              <a:buChar char="•"/>
            </a:pPr>
            <a:r>
              <a:rPr lang="en-US" dirty="0">
                <a:effectLst/>
              </a:rPr>
              <a:t>Community: Large academic &amp; research focus</a:t>
            </a:r>
          </a:p>
          <a:p>
            <a:pPr>
              <a:buFont typeface="Arial" panose="020B0604020202020204" pitchFamily="34" charset="0"/>
              <a:buChar char="•"/>
            </a:pPr>
            <a:r>
              <a:rPr lang="en-US" dirty="0">
                <a:effectLst/>
              </a:rPr>
              <a:t>Debugging: Excellent, Python-like experience</a:t>
            </a:r>
          </a:p>
          <a:p>
            <a:pPr marL="0" indent="0">
              <a:buNone/>
            </a:pPr>
            <a:r>
              <a:rPr lang="en-US" b="1" dirty="0">
                <a:solidFill>
                  <a:schemeClr val="accent3">
                    <a:lumMod val="60000"/>
                    <a:lumOff val="40000"/>
                  </a:schemeClr>
                </a:solidFill>
                <a:effectLst/>
              </a:rPr>
              <a:t>TensorFlow</a:t>
            </a:r>
          </a:p>
          <a:p>
            <a:pPr>
              <a:buFont typeface="Arial" panose="020B0604020202020204" pitchFamily="34" charset="0"/>
              <a:buChar char="•"/>
            </a:pPr>
            <a:r>
              <a:rPr lang="en-US" dirty="0">
                <a:effectLst/>
              </a:rPr>
              <a:t>Learning Curve: Moderate</a:t>
            </a:r>
          </a:p>
          <a:p>
            <a:pPr>
              <a:buFont typeface="Arial" panose="020B0604020202020204" pitchFamily="34" charset="0"/>
              <a:buChar char="•"/>
            </a:pPr>
            <a:r>
              <a:rPr lang="en-US" dirty="0">
                <a:effectLst/>
              </a:rPr>
              <a:t>Best For: Production, Enterprise deployment</a:t>
            </a:r>
          </a:p>
          <a:p>
            <a:pPr>
              <a:buFont typeface="Arial" panose="020B0604020202020204" pitchFamily="34" charset="0"/>
              <a:buChar char="•"/>
            </a:pPr>
            <a:r>
              <a:rPr lang="en-US" dirty="0">
                <a:effectLst/>
              </a:rPr>
              <a:t>Community: Large industry focus</a:t>
            </a:r>
          </a:p>
          <a:p>
            <a:pPr>
              <a:buFont typeface="Arial" panose="020B0604020202020204" pitchFamily="34" charset="0"/>
              <a:buChar char="•"/>
            </a:pPr>
            <a:r>
              <a:rPr lang="en-US" dirty="0">
                <a:effectLst/>
              </a:rPr>
              <a:t>Debugging: Good, structured approach</a:t>
            </a:r>
          </a:p>
          <a:p>
            <a:pPr marL="0" indent="0">
              <a:buNone/>
            </a:pPr>
            <a:r>
              <a:rPr lang="en-US" b="1" dirty="0">
                <a:solidFill>
                  <a:schemeClr val="accent3">
                    <a:lumMod val="60000"/>
                    <a:lumOff val="40000"/>
                  </a:schemeClr>
                </a:solidFill>
              </a:rPr>
              <a:t>J</a:t>
            </a:r>
            <a:r>
              <a:rPr lang="en-US" b="1" dirty="0">
                <a:solidFill>
                  <a:schemeClr val="accent3">
                    <a:lumMod val="60000"/>
                    <a:lumOff val="40000"/>
                  </a:schemeClr>
                </a:solidFill>
                <a:effectLst/>
              </a:rPr>
              <a:t>AX</a:t>
            </a:r>
          </a:p>
          <a:p>
            <a:pPr>
              <a:buFont typeface="Arial" panose="020B0604020202020204" pitchFamily="34" charset="0"/>
              <a:buChar char="•"/>
            </a:pPr>
            <a:r>
              <a:rPr lang="en-US" dirty="0">
                <a:effectLst/>
              </a:rPr>
              <a:t>Learning Curve: Steep</a:t>
            </a:r>
          </a:p>
          <a:p>
            <a:pPr>
              <a:buFont typeface="Arial" panose="020B0604020202020204" pitchFamily="34" charset="0"/>
              <a:buChar char="•"/>
            </a:pPr>
            <a:r>
              <a:rPr lang="en-US" dirty="0">
                <a:effectLst/>
              </a:rPr>
              <a:t>Best For: High-performance computing, Research</a:t>
            </a:r>
          </a:p>
          <a:p>
            <a:pPr>
              <a:buFont typeface="Arial" panose="020B0604020202020204" pitchFamily="34" charset="0"/>
              <a:buChar char="•"/>
            </a:pPr>
            <a:r>
              <a:rPr lang="en-US" dirty="0">
                <a:effectLst/>
              </a:rPr>
              <a:t>Community: Growing, research-focused</a:t>
            </a:r>
          </a:p>
          <a:p>
            <a:pPr>
              <a:buFont typeface="Arial" panose="020B0604020202020204" pitchFamily="34" charset="0"/>
              <a:buChar char="•"/>
            </a:pPr>
            <a:r>
              <a:rPr lang="en-US" dirty="0">
                <a:effectLst/>
              </a:rPr>
              <a:t>Debugging: Requires more expertise"</a:t>
            </a:r>
          </a:p>
          <a:p>
            <a:endParaRPr lang="en-US" dirty="0"/>
          </a:p>
        </p:txBody>
      </p:sp>
    </p:spTree>
    <p:extLst>
      <p:ext uri="{BB962C8B-B14F-4D97-AF65-F5344CB8AC3E}">
        <p14:creationId xmlns:p14="http://schemas.microsoft.com/office/powerpoint/2010/main" val="222495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8F6D-6E84-4AEB-3FDA-43D5899C167B}"/>
              </a:ext>
            </a:extLst>
          </p:cNvPr>
          <p:cNvSpPr>
            <a:spLocks noGrp="1"/>
          </p:cNvSpPr>
          <p:nvPr>
            <p:ph type="title"/>
          </p:nvPr>
        </p:nvSpPr>
        <p:spPr/>
        <p:txBody>
          <a:bodyPr/>
          <a:lstStyle/>
          <a:p>
            <a:r>
              <a:rPr lang="en-US" dirty="0"/>
              <a:t>Supporting Ecosystem</a:t>
            </a:r>
          </a:p>
        </p:txBody>
      </p:sp>
      <p:sp>
        <p:nvSpPr>
          <p:cNvPr id="3" name="Content Placeholder 2">
            <a:extLst>
              <a:ext uri="{FF2B5EF4-FFF2-40B4-BE49-F238E27FC236}">
                <a16:creationId xmlns:a16="http://schemas.microsoft.com/office/drawing/2014/main" id="{FD282A60-B339-629B-F160-FFFA255067E2}"/>
              </a:ext>
            </a:extLst>
          </p:cNvPr>
          <p:cNvSpPr>
            <a:spLocks noGrp="1"/>
          </p:cNvSpPr>
          <p:nvPr>
            <p:ph idx="1"/>
          </p:nvPr>
        </p:nvSpPr>
        <p:spPr/>
        <p:txBody>
          <a:bodyPr numCol="2">
            <a:normAutofit lnSpcReduction="10000"/>
          </a:bodyPr>
          <a:lstStyle/>
          <a:p>
            <a:pPr marL="0" indent="0">
              <a:buNone/>
            </a:pPr>
            <a:r>
              <a:rPr lang="en-US" b="1" dirty="0">
                <a:solidFill>
                  <a:schemeClr val="accent3">
                    <a:lumMod val="60000"/>
                    <a:lumOff val="40000"/>
                  </a:schemeClr>
                </a:solidFill>
              </a:rPr>
              <a:t>Data Handling &amp; Processing</a:t>
            </a:r>
          </a:p>
          <a:p>
            <a:pPr>
              <a:buFont typeface="Arial" panose="020B0604020202020204" pitchFamily="34" charset="0"/>
              <a:buChar char="•"/>
            </a:pPr>
            <a:r>
              <a:rPr lang="en-US" dirty="0"/>
              <a:t>NumPy: Numerical computing foundation</a:t>
            </a:r>
          </a:p>
          <a:p>
            <a:pPr>
              <a:buFont typeface="Arial" panose="020B0604020202020204" pitchFamily="34" charset="0"/>
              <a:buChar char="•"/>
            </a:pPr>
            <a:r>
              <a:rPr lang="en-US" dirty="0"/>
              <a:t>Pandas: Data manipulation &amp; analysis</a:t>
            </a:r>
          </a:p>
          <a:p>
            <a:pPr>
              <a:buFont typeface="Arial" panose="020B0604020202020204" pitchFamily="34" charset="0"/>
              <a:buChar char="•"/>
            </a:pPr>
            <a:r>
              <a:rPr lang="en-US" dirty="0"/>
              <a:t>Scikit-learn: Traditional ML tools</a:t>
            </a:r>
          </a:p>
          <a:p>
            <a:pPr marL="0" indent="0">
              <a:buNone/>
            </a:pPr>
            <a:r>
              <a:rPr lang="en-US" dirty="0">
                <a:solidFill>
                  <a:schemeClr val="accent3">
                    <a:lumMod val="60000"/>
                    <a:lumOff val="40000"/>
                  </a:schemeClr>
                </a:solidFill>
              </a:rPr>
              <a:t>Visualization &amp; Monitoring</a:t>
            </a:r>
          </a:p>
          <a:p>
            <a:pPr>
              <a:buFont typeface="Arial" panose="020B0604020202020204" pitchFamily="34" charset="0"/>
              <a:buChar char="•"/>
            </a:pPr>
            <a:r>
              <a:rPr lang="en-US" dirty="0"/>
              <a:t>Matplotlib/</a:t>
            </a:r>
            <a:r>
              <a:rPr lang="en-US" dirty="0" err="1"/>
              <a:t>Plotly</a:t>
            </a:r>
            <a:r>
              <a:rPr lang="en-US" dirty="0"/>
              <a:t>: Data visualization</a:t>
            </a:r>
          </a:p>
          <a:p>
            <a:pPr>
              <a:buFont typeface="Arial" panose="020B0604020202020204" pitchFamily="34" charset="0"/>
              <a:buChar char="•"/>
            </a:pPr>
            <a:r>
              <a:rPr lang="en-US" dirty="0" err="1"/>
              <a:t>TensorBoard</a:t>
            </a:r>
            <a:r>
              <a:rPr lang="en-US" dirty="0"/>
              <a:t>: Training monitoring</a:t>
            </a:r>
          </a:p>
          <a:p>
            <a:pPr>
              <a:buFont typeface="Arial" panose="020B0604020202020204" pitchFamily="34" charset="0"/>
              <a:buChar char="•"/>
            </a:pPr>
            <a:r>
              <a:rPr lang="en-US" dirty="0"/>
              <a:t>Weights &amp; Biases: Experiment tracking</a:t>
            </a:r>
          </a:p>
          <a:p>
            <a:pPr marL="0" indent="0">
              <a:buNone/>
            </a:pPr>
            <a:r>
              <a:rPr lang="en-US" dirty="0">
                <a:solidFill>
                  <a:schemeClr val="accent3">
                    <a:lumMod val="60000"/>
                    <a:lumOff val="40000"/>
                  </a:schemeClr>
                </a:solidFill>
              </a:rPr>
              <a:t>Model Development</a:t>
            </a:r>
          </a:p>
          <a:p>
            <a:pPr>
              <a:buFont typeface="Arial" panose="020B0604020202020204" pitchFamily="34" charset="0"/>
              <a:buChar char="•"/>
            </a:pPr>
            <a:r>
              <a:rPr lang="en-US" dirty="0"/>
              <a:t>Hugging Face: Pre-trained models</a:t>
            </a:r>
          </a:p>
          <a:p>
            <a:pPr>
              <a:buFont typeface="Arial" panose="020B0604020202020204" pitchFamily="34" charset="0"/>
              <a:buChar char="•"/>
            </a:pPr>
            <a:r>
              <a:rPr lang="en-US" dirty="0" err="1"/>
              <a:t>torchvision</a:t>
            </a:r>
            <a:r>
              <a:rPr lang="en-US" dirty="0"/>
              <a:t>/</a:t>
            </a:r>
            <a:r>
              <a:rPr lang="en-US" dirty="0" err="1"/>
              <a:t>tensorflow.keras</a:t>
            </a:r>
            <a:r>
              <a:rPr lang="en-US" dirty="0"/>
              <a:t>: Domain-specific tools</a:t>
            </a:r>
          </a:p>
          <a:p>
            <a:endParaRPr lang="en-US" dirty="0"/>
          </a:p>
        </p:txBody>
      </p:sp>
    </p:spTree>
    <p:extLst>
      <p:ext uri="{BB962C8B-B14F-4D97-AF65-F5344CB8AC3E}">
        <p14:creationId xmlns:p14="http://schemas.microsoft.com/office/powerpoint/2010/main" val="1151366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AFC52-7714-5EF1-2C4A-32022C295EC4}"/>
              </a:ext>
            </a:extLst>
          </p:cNvPr>
          <p:cNvSpPr>
            <a:spLocks noGrp="1"/>
          </p:cNvSpPr>
          <p:nvPr>
            <p:ph type="title"/>
          </p:nvPr>
        </p:nvSpPr>
        <p:spPr/>
        <p:txBody>
          <a:bodyPr/>
          <a:lstStyle/>
          <a:p>
            <a:r>
              <a:rPr lang="en-US" dirty="0"/>
              <a:t>Real-World Decision Making</a:t>
            </a:r>
          </a:p>
        </p:txBody>
      </p:sp>
      <p:sp>
        <p:nvSpPr>
          <p:cNvPr id="3" name="Content Placeholder 2">
            <a:extLst>
              <a:ext uri="{FF2B5EF4-FFF2-40B4-BE49-F238E27FC236}">
                <a16:creationId xmlns:a16="http://schemas.microsoft.com/office/drawing/2014/main" id="{56160462-05F5-9FE9-2F0C-5B15ED7E5BF2}"/>
              </a:ext>
            </a:extLst>
          </p:cNvPr>
          <p:cNvSpPr>
            <a:spLocks noGrp="1"/>
          </p:cNvSpPr>
          <p:nvPr>
            <p:ph idx="1"/>
          </p:nvPr>
        </p:nvSpPr>
        <p:spPr/>
        <p:txBody>
          <a:bodyPr numCol="2">
            <a:normAutofit fontScale="92500" lnSpcReduction="10000"/>
          </a:bodyPr>
          <a:lstStyle/>
          <a:p>
            <a:pPr marL="0" indent="0">
              <a:buNone/>
            </a:pPr>
            <a:r>
              <a:rPr lang="en-US" b="1" dirty="0">
                <a:solidFill>
                  <a:schemeClr val="accent3">
                    <a:lumMod val="60000"/>
                    <a:lumOff val="40000"/>
                  </a:schemeClr>
                </a:solidFill>
              </a:rPr>
              <a:t>Academic/Research Projects</a:t>
            </a:r>
          </a:p>
          <a:p>
            <a:pPr>
              <a:buFont typeface="Arial" panose="020B0604020202020204" pitchFamily="34" charset="0"/>
              <a:buChar char="•"/>
            </a:pPr>
            <a:r>
              <a:rPr lang="en-US" dirty="0"/>
              <a:t>Focus on experimentation &amp; flexibility</a:t>
            </a:r>
          </a:p>
          <a:p>
            <a:pPr>
              <a:buFont typeface="Arial" panose="020B0604020202020204" pitchFamily="34" charset="0"/>
              <a:buChar char="•"/>
            </a:pPr>
            <a:r>
              <a:rPr lang="en-US" dirty="0"/>
              <a:t>Priority: Easy implementation of new ideas</a:t>
            </a:r>
          </a:p>
          <a:p>
            <a:pPr>
              <a:buFont typeface="Arial" panose="020B0604020202020204" pitchFamily="34" charset="0"/>
              <a:buChar char="•"/>
            </a:pPr>
            <a:r>
              <a:rPr lang="en-US" dirty="0"/>
              <a:t>Recommendation: PyTorch or JAX</a:t>
            </a:r>
          </a:p>
          <a:p>
            <a:pPr marL="0" indent="0">
              <a:buNone/>
            </a:pPr>
            <a:r>
              <a:rPr lang="en-US" b="1" dirty="0">
                <a:solidFill>
                  <a:schemeClr val="accent3">
                    <a:lumMod val="60000"/>
                    <a:lumOff val="40000"/>
                  </a:schemeClr>
                </a:solidFill>
              </a:rPr>
              <a:t>Industry Applications</a:t>
            </a:r>
          </a:p>
          <a:p>
            <a:pPr>
              <a:buFont typeface="Arial" panose="020B0604020202020204" pitchFamily="34" charset="0"/>
              <a:buChar char="•"/>
            </a:pPr>
            <a:r>
              <a:rPr lang="en-US" dirty="0"/>
              <a:t>Focus on deployment &amp; scalability</a:t>
            </a:r>
          </a:p>
          <a:p>
            <a:pPr>
              <a:buFont typeface="Arial" panose="020B0604020202020204" pitchFamily="34" charset="0"/>
              <a:buChar char="•"/>
            </a:pPr>
            <a:r>
              <a:rPr lang="en-US" dirty="0"/>
              <a:t>Priority: Production stability &amp; performance</a:t>
            </a:r>
          </a:p>
          <a:p>
            <a:pPr>
              <a:buFont typeface="Arial" panose="020B0604020202020204" pitchFamily="34" charset="0"/>
              <a:buChar char="•"/>
            </a:pPr>
            <a:r>
              <a:rPr lang="en-US" dirty="0"/>
              <a:t>Recommendation: TensorFlow or PyTorch</a:t>
            </a:r>
            <a:endParaRPr lang="en-US" b="1" dirty="0">
              <a:solidFill>
                <a:schemeClr val="accent3">
                  <a:lumMod val="60000"/>
                  <a:lumOff val="40000"/>
                </a:schemeClr>
              </a:solidFill>
            </a:endParaRPr>
          </a:p>
          <a:p>
            <a:pPr marL="0" indent="0">
              <a:buNone/>
            </a:pPr>
            <a:r>
              <a:rPr lang="en-US" b="1" dirty="0">
                <a:solidFill>
                  <a:schemeClr val="accent3">
                    <a:lumMod val="60000"/>
                    <a:lumOff val="40000"/>
                  </a:schemeClr>
                </a:solidFill>
              </a:rPr>
              <a:t>Learning/Development</a:t>
            </a:r>
          </a:p>
          <a:p>
            <a:pPr>
              <a:buFont typeface="Arial" panose="020B0604020202020204" pitchFamily="34" charset="0"/>
              <a:buChar char="•"/>
            </a:pPr>
            <a:r>
              <a:rPr lang="en-US" dirty="0"/>
              <a:t>Focus on understanding fundamentals</a:t>
            </a:r>
          </a:p>
          <a:p>
            <a:pPr>
              <a:buFont typeface="Arial" panose="020B0604020202020204" pitchFamily="34" charset="0"/>
              <a:buChar char="•"/>
            </a:pPr>
            <a:r>
              <a:rPr lang="en-US" dirty="0"/>
              <a:t>Priority: Clear code &amp; good documentation</a:t>
            </a:r>
          </a:p>
          <a:p>
            <a:pPr>
              <a:buFont typeface="Arial" panose="020B0604020202020204" pitchFamily="34" charset="0"/>
              <a:buChar char="•"/>
            </a:pPr>
            <a:r>
              <a:rPr lang="en-US" dirty="0"/>
              <a:t>Recommendation: Start with PyTorch"</a:t>
            </a:r>
          </a:p>
          <a:p>
            <a:pPr marL="457200" lvl="1" indent="0">
              <a:buNone/>
            </a:pPr>
            <a:endParaRPr lang="en-US" dirty="0"/>
          </a:p>
        </p:txBody>
      </p:sp>
    </p:spTree>
    <p:extLst>
      <p:ext uri="{BB962C8B-B14F-4D97-AF65-F5344CB8AC3E}">
        <p14:creationId xmlns:p14="http://schemas.microsoft.com/office/powerpoint/2010/main" val="227757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FAA2-F5F5-5367-3F2C-CD24B48A04E9}"/>
              </a:ext>
            </a:extLst>
          </p:cNvPr>
          <p:cNvSpPr>
            <a:spLocks noGrp="1"/>
          </p:cNvSpPr>
          <p:nvPr>
            <p:ph type="title"/>
          </p:nvPr>
        </p:nvSpPr>
        <p:spPr>
          <a:xfrm>
            <a:off x="838200" y="365125"/>
            <a:ext cx="10515600" cy="1325563"/>
          </a:xfrm>
        </p:spPr>
        <p:txBody>
          <a:bodyPr anchor="ctr">
            <a:normAutofit/>
          </a:bodyPr>
          <a:lstStyle/>
          <a:p>
            <a:r>
              <a:rPr lang="en-US"/>
              <a:t>Key Takeaways</a:t>
            </a:r>
          </a:p>
        </p:txBody>
      </p:sp>
      <p:graphicFrame>
        <p:nvGraphicFramePr>
          <p:cNvPr id="9" name="Rectangle 1">
            <a:extLst>
              <a:ext uri="{FF2B5EF4-FFF2-40B4-BE49-F238E27FC236}">
                <a16:creationId xmlns:a16="http://schemas.microsoft.com/office/drawing/2014/main" id="{D6A2D1B5-D242-1B57-4A23-31223603E173}"/>
              </a:ext>
            </a:extLst>
          </p:cNvPr>
          <p:cNvGraphicFramePr>
            <a:graphicFrameLocks noGrp="1"/>
          </p:cNvGraphicFramePr>
          <p:nvPr>
            <p:ph idx="1"/>
            <p:extLst>
              <p:ext uri="{D42A27DB-BD31-4B8C-83A1-F6EECF244321}">
                <p14:modId xmlns:p14="http://schemas.microsoft.com/office/powerpoint/2010/main" val="196691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65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C548-44B6-8E67-93B7-64E3950BE876}"/>
              </a:ext>
            </a:extLst>
          </p:cNvPr>
          <p:cNvSpPr>
            <a:spLocks noGrp="1"/>
          </p:cNvSpPr>
          <p:nvPr>
            <p:ph type="title"/>
          </p:nvPr>
        </p:nvSpPr>
        <p:spPr/>
        <p:txBody>
          <a:bodyPr/>
          <a:lstStyle/>
          <a:p>
            <a:r>
              <a:rPr lang="en-US" dirty="0"/>
              <a:t>Programing Languages</a:t>
            </a:r>
          </a:p>
        </p:txBody>
      </p:sp>
      <p:sp>
        <p:nvSpPr>
          <p:cNvPr id="3" name="Content Placeholder 2">
            <a:extLst>
              <a:ext uri="{FF2B5EF4-FFF2-40B4-BE49-F238E27FC236}">
                <a16:creationId xmlns:a16="http://schemas.microsoft.com/office/drawing/2014/main" id="{0D796456-4251-744A-5DC2-74763EF7E339}"/>
              </a:ext>
            </a:extLst>
          </p:cNvPr>
          <p:cNvSpPr>
            <a:spLocks noGrp="1"/>
          </p:cNvSpPr>
          <p:nvPr>
            <p:ph idx="1"/>
          </p:nvPr>
        </p:nvSpPr>
        <p:spPr>
          <a:xfrm>
            <a:off x="838200" y="1690688"/>
            <a:ext cx="7330440" cy="4351338"/>
          </a:xfrm>
        </p:spPr>
        <p:txBody>
          <a:bodyPr>
            <a:normAutofit fontScale="85000" lnSpcReduction="10000"/>
          </a:bodyPr>
          <a:lstStyle/>
          <a:p>
            <a:endParaRPr lang="en-US" sz="3200" dirty="0"/>
          </a:p>
          <a:p>
            <a:pPr marL="0" indent="0">
              <a:buNone/>
            </a:pPr>
            <a:r>
              <a:rPr lang="en-US" sz="3200" dirty="0"/>
              <a:t>Industry Standard </a:t>
            </a:r>
          </a:p>
          <a:p>
            <a:r>
              <a:rPr lang="en-US" dirty="0"/>
              <a:t>Python: Most popular language for ML/DL.</a:t>
            </a:r>
          </a:p>
          <a:p>
            <a:pPr marL="0" indent="0">
              <a:buNone/>
            </a:pPr>
            <a:endParaRPr lang="en-US" dirty="0"/>
          </a:p>
          <a:p>
            <a:pPr marL="0" indent="0">
              <a:buNone/>
            </a:pPr>
            <a:r>
              <a:rPr lang="en-US" dirty="0"/>
              <a:t>Other Languages</a:t>
            </a:r>
          </a:p>
          <a:p>
            <a:r>
              <a:rPr lang="en-US" dirty="0"/>
              <a:t>Wolfram: Incorporates ML suite of functionalities</a:t>
            </a:r>
          </a:p>
          <a:p>
            <a:r>
              <a:rPr lang="en-US" dirty="0"/>
              <a:t>Julia: Emerging language with focus on performance.</a:t>
            </a:r>
          </a:p>
          <a:p>
            <a:r>
              <a:rPr lang="en-US" dirty="0"/>
              <a:t>R: Used primarily for statistics and data analysis.</a:t>
            </a:r>
          </a:p>
          <a:p>
            <a:pPr marL="457200" lvl="1" indent="0">
              <a:buNone/>
            </a:pPr>
            <a:r>
              <a:rPr lang="en-US" dirty="0"/>
              <a:t>	</a:t>
            </a:r>
          </a:p>
          <a:p>
            <a:endParaRPr lang="en-US" dirty="0"/>
          </a:p>
        </p:txBody>
      </p:sp>
      <p:pic>
        <p:nvPicPr>
          <p:cNvPr id="4" name="Picture 3">
            <a:extLst>
              <a:ext uri="{FF2B5EF4-FFF2-40B4-BE49-F238E27FC236}">
                <a16:creationId xmlns:a16="http://schemas.microsoft.com/office/drawing/2014/main" id="{CA7F3AE0-2C84-AB03-DC8B-A481646E1A04}"/>
              </a:ext>
            </a:extLst>
          </p:cNvPr>
          <p:cNvPicPr>
            <a:picLocks noChangeAspect="1"/>
          </p:cNvPicPr>
          <p:nvPr/>
        </p:nvPicPr>
        <p:blipFill>
          <a:blip r:embed="rId2"/>
          <a:stretch>
            <a:fillRect/>
          </a:stretch>
        </p:blipFill>
        <p:spPr>
          <a:xfrm>
            <a:off x="8168640" y="2151857"/>
            <a:ext cx="3429000" cy="3429000"/>
          </a:xfrm>
          <a:prstGeom prst="rect">
            <a:avLst/>
          </a:prstGeom>
        </p:spPr>
      </p:pic>
    </p:spTree>
    <p:extLst>
      <p:ext uri="{BB962C8B-B14F-4D97-AF65-F5344CB8AC3E}">
        <p14:creationId xmlns:p14="http://schemas.microsoft.com/office/powerpoint/2010/main" val="3877185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DFAA-BC72-2B5C-E1F9-8F2C4DFC8538}"/>
              </a:ext>
            </a:extLst>
          </p:cNvPr>
          <p:cNvSpPr>
            <a:spLocks noGrp="1"/>
          </p:cNvSpPr>
          <p:nvPr>
            <p:ph type="title"/>
          </p:nvPr>
        </p:nvSpPr>
        <p:spPr>
          <a:xfrm>
            <a:off x="838200" y="365125"/>
            <a:ext cx="10515600" cy="1325563"/>
          </a:xfrm>
        </p:spPr>
        <p:txBody>
          <a:bodyPr anchor="ctr">
            <a:normAutofit/>
          </a:bodyPr>
          <a:lstStyle/>
          <a:p>
            <a:r>
              <a:rPr lang="en-US"/>
              <a:t>Creating the Perfect Environment for Deep Learning</a:t>
            </a:r>
          </a:p>
        </p:txBody>
      </p:sp>
      <p:pic>
        <p:nvPicPr>
          <p:cNvPr id="5" name="Content Placeholder 4" descr="Close-up of LGA1151 socket">
            <a:extLst>
              <a:ext uri="{FF2B5EF4-FFF2-40B4-BE49-F238E27FC236}">
                <a16:creationId xmlns:a16="http://schemas.microsoft.com/office/drawing/2014/main" id="{6D34906B-39E4-4E11-BD4B-B106CE8F16F4}"/>
              </a:ext>
            </a:extLst>
          </p:cNvPr>
          <p:cNvPicPr>
            <a:picLocks noGrp="1" noChangeAspect="1"/>
          </p:cNvPicPr>
          <p:nvPr>
            <p:ph sz="half" idx="1"/>
          </p:nvPr>
        </p:nvPicPr>
        <p:blipFill>
          <a:blip r:embed="rId3"/>
          <a:srcRect l="1087" r="19426" b="-1"/>
          <a:stretch/>
        </p:blipFill>
        <p:spPr>
          <a:xfrm>
            <a:off x="838200" y="2116020"/>
            <a:ext cx="4010891" cy="3368215"/>
          </a:xfrm>
          <a:noFill/>
        </p:spPr>
      </p:pic>
      <p:sp>
        <p:nvSpPr>
          <p:cNvPr id="4" name="Content Placeholder 3">
            <a:extLst>
              <a:ext uri="{FF2B5EF4-FFF2-40B4-BE49-F238E27FC236}">
                <a16:creationId xmlns:a16="http://schemas.microsoft.com/office/drawing/2014/main" id="{4E8C4049-6519-A38C-7AE1-4BE903416274}"/>
              </a:ext>
            </a:extLst>
          </p:cNvPr>
          <p:cNvSpPr>
            <a:spLocks noGrp="1"/>
          </p:cNvSpPr>
          <p:nvPr>
            <p:ph sz="half" idx="2"/>
          </p:nvPr>
        </p:nvSpPr>
        <p:spPr>
          <a:xfrm>
            <a:off x="5153891" y="1825625"/>
            <a:ext cx="6199909" cy="4351338"/>
          </a:xfrm>
        </p:spPr>
        <p:txBody>
          <a:bodyPr>
            <a:normAutofit/>
          </a:bodyPr>
          <a:lstStyle/>
          <a:p>
            <a:r>
              <a:rPr lang="en-US" dirty="0"/>
              <a:t>Select a high-performance local machine with powerful GPUs.</a:t>
            </a:r>
          </a:p>
          <a:p>
            <a:r>
              <a:rPr lang="en-US" dirty="0"/>
              <a:t>Consider cloud-based services for scalable computational resources.</a:t>
            </a:r>
          </a:p>
          <a:p>
            <a:r>
              <a:rPr lang="en-US" dirty="0" err="1"/>
              <a:t>Utilise</a:t>
            </a:r>
            <a:r>
              <a:rPr lang="en-US" dirty="0"/>
              <a:t> notebook environments for interactive coding and experimentation.</a:t>
            </a:r>
          </a:p>
        </p:txBody>
      </p:sp>
    </p:spTree>
    <p:extLst>
      <p:ext uri="{BB962C8B-B14F-4D97-AF65-F5344CB8AC3E}">
        <p14:creationId xmlns:p14="http://schemas.microsoft.com/office/powerpoint/2010/main" val="118703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FF31C-6CDC-EDD1-548D-58DCF2E3E393}"/>
              </a:ext>
            </a:extLst>
          </p:cNvPr>
          <p:cNvSpPr>
            <a:spLocks noGrp="1"/>
          </p:cNvSpPr>
          <p:nvPr>
            <p:ph type="title"/>
          </p:nvPr>
        </p:nvSpPr>
        <p:spPr>
          <a:xfrm>
            <a:off x="838200" y="365125"/>
            <a:ext cx="10515600" cy="1325563"/>
          </a:xfrm>
        </p:spPr>
        <p:txBody>
          <a:bodyPr anchor="ctr">
            <a:normAutofit/>
          </a:bodyPr>
          <a:lstStyle/>
          <a:p>
            <a:r>
              <a:rPr lang="en-US" dirty="0"/>
              <a:t>Setting up The Environment</a:t>
            </a:r>
          </a:p>
        </p:txBody>
      </p:sp>
      <p:pic>
        <p:nvPicPr>
          <p:cNvPr id="2" name="Picture 1">
            <a:extLst>
              <a:ext uri="{FF2B5EF4-FFF2-40B4-BE49-F238E27FC236}">
                <a16:creationId xmlns:a16="http://schemas.microsoft.com/office/drawing/2014/main" id="{2999B769-D81A-F9AC-78D8-0409FC56658E}"/>
              </a:ext>
            </a:extLst>
          </p:cNvPr>
          <p:cNvPicPr>
            <a:picLocks noChangeAspect="1"/>
          </p:cNvPicPr>
          <p:nvPr/>
        </p:nvPicPr>
        <p:blipFill>
          <a:blip r:embed="rId2"/>
          <a:stretch>
            <a:fillRect/>
          </a:stretch>
        </p:blipFill>
        <p:spPr>
          <a:xfrm>
            <a:off x="3920331" y="1825625"/>
            <a:ext cx="4351338" cy="4351338"/>
          </a:xfrm>
          <a:prstGeom prst="rect">
            <a:avLst/>
          </a:prstGeom>
          <a:noFill/>
        </p:spPr>
      </p:pic>
    </p:spTree>
    <p:extLst>
      <p:ext uri="{BB962C8B-B14F-4D97-AF65-F5344CB8AC3E}">
        <p14:creationId xmlns:p14="http://schemas.microsoft.com/office/powerpoint/2010/main" val="2885763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608E-2F6C-DDCC-3FAE-F1993F56002A}"/>
              </a:ext>
            </a:extLst>
          </p:cNvPr>
          <p:cNvSpPr>
            <a:spLocks noGrp="1"/>
          </p:cNvSpPr>
          <p:nvPr>
            <p:ph type="title"/>
          </p:nvPr>
        </p:nvSpPr>
        <p:spPr/>
        <p:txBody>
          <a:bodyPr/>
          <a:lstStyle/>
          <a:p>
            <a:r>
              <a:rPr lang="en-US" b="1" dirty="0"/>
              <a:t>1. </a:t>
            </a:r>
            <a:r>
              <a:rPr lang="en-US" sz="4400" b="1" dirty="0"/>
              <a:t>Local Machine Setup</a:t>
            </a:r>
            <a:endParaRPr lang="en-US" dirty="0"/>
          </a:p>
        </p:txBody>
      </p:sp>
      <p:sp>
        <p:nvSpPr>
          <p:cNvPr id="3" name="Content Placeholder 2">
            <a:extLst>
              <a:ext uri="{FF2B5EF4-FFF2-40B4-BE49-F238E27FC236}">
                <a16:creationId xmlns:a16="http://schemas.microsoft.com/office/drawing/2014/main" id="{4CE4E281-A57F-14C1-45D4-BF842147EA55}"/>
              </a:ext>
            </a:extLst>
          </p:cNvPr>
          <p:cNvSpPr>
            <a:spLocks noGrp="1"/>
          </p:cNvSpPr>
          <p:nvPr>
            <p:ph idx="1"/>
          </p:nvPr>
        </p:nvSpPr>
        <p:spPr>
          <a:xfrm>
            <a:off x="838200" y="1725613"/>
            <a:ext cx="10515600" cy="4949825"/>
          </a:xfrm>
        </p:spPr>
        <p:txBody>
          <a:bodyPr>
            <a:normAutofit fontScale="92500" lnSpcReduction="10000"/>
          </a:bodyPr>
          <a:lstStyle/>
          <a:p>
            <a:pPr>
              <a:buFont typeface="Arial" panose="020B0604020202020204" pitchFamily="34" charset="0"/>
              <a:buChar char="•"/>
            </a:pPr>
            <a:r>
              <a:rPr lang="en-US" b="1" dirty="0">
                <a:solidFill>
                  <a:schemeClr val="accent3">
                    <a:lumMod val="60000"/>
                    <a:lumOff val="40000"/>
                  </a:schemeClr>
                </a:solidFill>
              </a:rPr>
              <a:t>Hardware Requirements:</a:t>
            </a:r>
          </a:p>
          <a:p>
            <a:pPr marL="742950" lvl="1" indent="-285750">
              <a:buFont typeface="Arial" panose="020B0604020202020204" pitchFamily="34" charset="0"/>
              <a:buChar char="•"/>
            </a:pPr>
            <a:r>
              <a:rPr lang="en-US" dirty="0"/>
              <a:t>High-performance GPU (e.g., NVIDIA RTX 30 series or better).</a:t>
            </a:r>
          </a:p>
          <a:p>
            <a:pPr marL="742950" lvl="1" indent="-285750">
              <a:buFont typeface="Arial" panose="020B0604020202020204" pitchFamily="34" charset="0"/>
              <a:buChar char="•"/>
            </a:pPr>
            <a:r>
              <a:rPr lang="en-US" dirty="0"/>
              <a:t>At least 16GB of RAM (32GB recommended for large models).</a:t>
            </a:r>
          </a:p>
          <a:p>
            <a:pPr marL="742950" lvl="1" indent="-285750">
              <a:buFont typeface="Arial" panose="020B0604020202020204" pitchFamily="34" charset="0"/>
              <a:buChar char="•"/>
            </a:pPr>
            <a:r>
              <a:rPr lang="en-US" dirty="0"/>
              <a:t>SSD storage for faster data access.</a:t>
            </a:r>
          </a:p>
          <a:p>
            <a:pPr>
              <a:buFont typeface="Arial" panose="020B0604020202020204" pitchFamily="34" charset="0"/>
              <a:buChar char="•"/>
            </a:pPr>
            <a:r>
              <a:rPr lang="en-US" b="1" dirty="0">
                <a:solidFill>
                  <a:schemeClr val="accent3">
                    <a:lumMod val="60000"/>
                    <a:lumOff val="40000"/>
                  </a:schemeClr>
                </a:solidFill>
              </a:rPr>
              <a:t>Software Requirements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Python (latest stable version).</a:t>
            </a:r>
          </a:p>
          <a:p>
            <a:pPr marL="742950" lvl="1" indent="-285750">
              <a:buFont typeface="Arial" panose="020B0604020202020204" pitchFamily="34" charset="0"/>
              <a:buChar char="•"/>
            </a:pPr>
            <a:r>
              <a:rPr lang="en-US" dirty="0"/>
              <a:t>Deep learning frameworks like TensorFlow, PyTorch, or JAX.</a:t>
            </a:r>
          </a:p>
          <a:p>
            <a:pPr marL="742950" lvl="1" indent="-285750">
              <a:buFont typeface="Arial" panose="020B0604020202020204" pitchFamily="34" charset="0"/>
              <a:buChar char="•"/>
            </a:pPr>
            <a:r>
              <a:rPr lang="en-US" dirty="0"/>
              <a:t>Tools: Jupyter Notebook or Lab, Visual Studio Code, </a:t>
            </a:r>
            <a:r>
              <a:rPr lang="en-US" dirty="0" err="1"/>
              <a:t>Conda</a:t>
            </a:r>
            <a:r>
              <a:rPr lang="en-US" dirty="0"/>
              <a:t>.</a:t>
            </a:r>
          </a:p>
          <a:p>
            <a:pPr>
              <a:buFont typeface="Arial" panose="020B0604020202020204" pitchFamily="34" charset="0"/>
              <a:buChar char="•"/>
            </a:pPr>
            <a:r>
              <a:rPr lang="en-US" b="1" dirty="0">
                <a:solidFill>
                  <a:schemeClr val="accent3">
                    <a:lumMod val="60000"/>
                    <a:lumOff val="40000"/>
                  </a:schemeClr>
                </a:solidFill>
              </a:rPr>
              <a:t>Advantages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Full control over the environment.</a:t>
            </a:r>
          </a:p>
          <a:p>
            <a:pPr marL="742950" lvl="1" indent="-285750">
              <a:buFont typeface="Arial" panose="020B0604020202020204" pitchFamily="34" charset="0"/>
              <a:buChar char="•"/>
            </a:pPr>
            <a:r>
              <a:rPr lang="en-US" dirty="0"/>
              <a:t>One-time hardware cost (no recurring fees).</a:t>
            </a:r>
          </a:p>
          <a:p>
            <a:pPr>
              <a:buFont typeface="Arial" panose="020B0604020202020204" pitchFamily="34" charset="0"/>
              <a:buChar char="•"/>
            </a:pPr>
            <a:r>
              <a:rPr lang="en-US" b="1" dirty="0">
                <a:solidFill>
                  <a:schemeClr val="accent3">
                    <a:lumMod val="60000"/>
                    <a:lumOff val="40000"/>
                  </a:schemeClr>
                </a:solidFill>
              </a:rPr>
              <a:t>Disadvantages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Limited scalability and slower training for large datasets.</a:t>
            </a:r>
          </a:p>
        </p:txBody>
      </p:sp>
    </p:spTree>
    <p:extLst>
      <p:ext uri="{BB962C8B-B14F-4D97-AF65-F5344CB8AC3E}">
        <p14:creationId xmlns:p14="http://schemas.microsoft.com/office/powerpoint/2010/main" val="78389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19EF-8FB3-733A-66C3-9FBBDB71A20D}"/>
              </a:ext>
            </a:extLst>
          </p:cNvPr>
          <p:cNvSpPr>
            <a:spLocks noGrp="1"/>
          </p:cNvSpPr>
          <p:nvPr>
            <p:ph type="title"/>
          </p:nvPr>
        </p:nvSpPr>
        <p:spPr/>
        <p:txBody>
          <a:bodyPr/>
          <a:lstStyle/>
          <a:p>
            <a:r>
              <a:rPr lang="en-US" dirty="0"/>
              <a:t>2. Cloud Setup</a:t>
            </a:r>
          </a:p>
        </p:txBody>
      </p:sp>
      <p:sp>
        <p:nvSpPr>
          <p:cNvPr id="3" name="Content Placeholder 2">
            <a:extLst>
              <a:ext uri="{FF2B5EF4-FFF2-40B4-BE49-F238E27FC236}">
                <a16:creationId xmlns:a16="http://schemas.microsoft.com/office/drawing/2014/main" id="{2EDB6219-A68D-5F34-FDF9-B9DB6B4F444A}"/>
              </a:ext>
            </a:extLst>
          </p:cNvPr>
          <p:cNvSpPr>
            <a:spLocks noGrp="1"/>
          </p:cNvSpPr>
          <p:nvPr>
            <p:ph idx="1"/>
          </p:nvPr>
        </p:nvSpPr>
        <p:spPr>
          <a:xfrm>
            <a:off x="838200" y="1690689"/>
            <a:ext cx="10515600" cy="4802186"/>
          </a:xfrm>
        </p:spPr>
        <p:txBody>
          <a:bodyPr>
            <a:normAutofit fontScale="92500" lnSpcReduction="10000"/>
          </a:bodyPr>
          <a:lstStyle/>
          <a:p>
            <a:pPr>
              <a:buFont typeface="Arial" panose="020B0604020202020204" pitchFamily="34" charset="0"/>
              <a:buChar char="•"/>
            </a:pPr>
            <a:r>
              <a:rPr lang="en-US" b="1" dirty="0">
                <a:solidFill>
                  <a:schemeClr val="accent3">
                    <a:lumMod val="60000"/>
                    <a:lumOff val="40000"/>
                  </a:schemeClr>
                </a:solidFill>
              </a:rPr>
              <a:t>Popular Providers:</a:t>
            </a:r>
          </a:p>
          <a:p>
            <a:pPr marL="742950" lvl="1" indent="-285750">
              <a:buFont typeface="Arial" panose="020B0604020202020204" pitchFamily="34" charset="0"/>
              <a:buChar char="•"/>
            </a:pPr>
            <a:r>
              <a:rPr lang="en-US" dirty="0"/>
              <a:t>AWS (Amazon </a:t>
            </a:r>
            <a:r>
              <a:rPr lang="en-US" dirty="0" err="1"/>
              <a:t>SageMaker</a:t>
            </a:r>
            <a:r>
              <a:rPr lang="en-US" dirty="0"/>
              <a:t>, EC2 with GPUs).</a:t>
            </a:r>
          </a:p>
          <a:p>
            <a:pPr marL="742950" lvl="1" indent="-285750">
              <a:buFont typeface="Arial" panose="020B0604020202020204" pitchFamily="34" charset="0"/>
              <a:buChar char="•"/>
            </a:pPr>
            <a:r>
              <a:rPr lang="en-US" dirty="0"/>
              <a:t>Google Cloud (Vertex AI, </a:t>
            </a:r>
            <a:r>
              <a:rPr lang="en-US" dirty="0" err="1"/>
              <a:t>Colab</a:t>
            </a:r>
            <a:r>
              <a:rPr lang="en-US" dirty="0"/>
              <a:t> Pro).</a:t>
            </a:r>
          </a:p>
          <a:p>
            <a:pPr marL="742950" lvl="1" indent="-285750">
              <a:buFont typeface="Arial" panose="020B0604020202020204" pitchFamily="34" charset="0"/>
              <a:buChar char="•"/>
            </a:pPr>
            <a:r>
              <a:rPr lang="en-US" dirty="0"/>
              <a:t>Microsoft Azure (Machine Learning Studio).</a:t>
            </a:r>
          </a:p>
          <a:p>
            <a:pPr>
              <a:buFont typeface="Arial" panose="020B0604020202020204" pitchFamily="34" charset="0"/>
              <a:buChar char="•"/>
            </a:pPr>
            <a:r>
              <a:rPr lang="en-US" b="1" dirty="0">
                <a:solidFill>
                  <a:schemeClr val="accent3">
                    <a:lumMod val="60000"/>
                    <a:lumOff val="40000"/>
                  </a:schemeClr>
                </a:solidFill>
              </a:rPr>
              <a:t>Tools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Google </a:t>
            </a:r>
            <a:r>
              <a:rPr lang="en-US" dirty="0" err="1"/>
              <a:t>Colab</a:t>
            </a:r>
            <a:r>
              <a:rPr lang="en-US" dirty="0"/>
              <a:t>, Jupyter Notebook, or Jupyter Lab.</a:t>
            </a:r>
          </a:p>
          <a:p>
            <a:pPr>
              <a:buFont typeface="Arial" panose="020B0604020202020204" pitchFamily="34" charset="0"/>
              <a:buChar char="•"/>
            </a:pPr>
            <a:r>
              <a:rPr lang="en-US" b="1" dirty="0">
                <a:solidFill>
                  <a:schemeClr val="accent3">
                    <a:lumMod val="60000"/>
                    <a:lumOff val="40000"/>
                  </a:schemeClr>
                </a:solidFill>
              </a:rPr>
              <a:t>Advantages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On-demand scalability with high-performance GPUs and TPUs.</a:t>
            </a:r>
          </a:p>
          <a:p>
            <a:pPr marL="742950" lvl="1" indent="-285750">
              <a:buFont typeface="Arial" panose="020B0604020202020204" pitchFamily="34" charset="0"/>
              <a:buChar char="•"/>
            </a:pPr>
            <a:r>
              <a:rPr lang="en-US" dirty="0"/>
              <a:t>Access to pre-configured environments for faster setup.</a:t>
            </a:r>
          </a:p>
          <a:p>
            <a:pPr marL="742950" lvl="1" indent="-285750">
              <a:buFont typeface="Arial" panose="020B0604020202020204" pitchFamily="34" charset="0"/>
              <a:buChar char="•"/>
            </a:pPr>
            <a:r>
              <a:rPr lang="en-US" dirty="0"/>
              <a:t>Collaboration-friendly with shared notebooks and managed services.</a:t>
            </a:r>
          </a:p>
          <a:p>
            <a:pPr>
              <a:buFont typeface="Arial" panose="020B0604020202020204" pitchFamily="34" charset="0"/>
              <a:buChar char="•"/>
            </a:pPr>
            <a:r>
              <a:rPr lang="en-US" b="1" dirty="0">
                <a:solidFill>
                  <a:schemeClr val="accent3">
                    <a:lumMod val="60000"/>
                    <a:lumOff val="40000"/>
                  </a:schemeClr>
                </a:solidFill>
              </a:rPr>
              <a:t>Disadvantages</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Recurring costs based on usage.</a:t>
            </a:r>
          </a:p>
          <a:p>
            <a:pPr marL="742950" lvl="1" indent="-285750">
              <a:buFont typeface="Arial" panose="020B0604020202020204" pitchFamily="34" charset="0"/>
              <a:buChar char="•"/>
            </a:pPr>
            <a:r>
              <a:rPr lang="en-US" dirty="0"/>
              <a:t>Potential latency in data transfer.</a:t>
            </a:r>
          </a:p>
        </p:txBody>
      </p:sp>
      <p:pic>
        <p:nvPicPr>
          <p:cNvPr id="4" name="Picture 3">
            <a:extLst>
              <a:ext uri="{FF2B5EF4-FFF2-40B4-BE49-F238E27FC236}">
                <a16:creationId xmlns:a16="http://schemas.microsoft.com/office/drawing/2014/main" id="{2D89C078-9072-D698-0309-F463C1EC4BAB}"/>
              </a:ext>
            </a:extLst>
          </p:cNvPr>
          <p:cNvPicPr>
            <a:picLocks noChangeAspect="1"/>
          </p:cNvPicPr>
          <p:nvPr/>
        </p:nvPicPr>
        <p:blipFill>
          <a:blip r:embed="rId2"/>
          <a:stretch>
            <a:fillRect/>
          </a:stretch>
        </p:blipFill>
        <p:spPr>
          <a:xfrm>
            <a:off x="9433560" y="593408"/>
            <a:ext cx="2194560" cy="2194560"/>
          </a:xfrm>
          <a:prstGeom prst="rect">
            <a:avLst/>
          </a:prstGeom>
        </p:spPr>
      </p:pic>
    </p:spTree>
    <p:extLst>
      <p:ext uri="{BB962C8B-B14F-4D97-AF65-F5344CB8AC3E}">
        <p14:creationId xmlns:p14="http://schemas.microsoft.com/office/powerpoint/2010/main" val="114481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C382-69CC-24E4-B113-C78F4938D959}"/>
              </a:ext>
            </a:extLst>
          </p:cNvPr>
          <p:cNvSpPr>
            <a:spLocks noGrp="1"/>
          </p:cNvSpPr>
          <p:nvPr>
            <p:ph type="title"/>
          </p:nvPr>
        </p:nvSpPr>
        <p:spPr/>
        <p:txBody>
          <a:bodyPr/>
          <a:lstStyle/>
          <a:p>
            <a:r>
              <a:rPr lang="en-US" dirty="0"/>
              <a:t>3. Local vs Cloud</a:t>
            </a:r>
          </a:p>
        </p:txBody>
      </p:sp>
      <p:sp>
        <p:nvSpPr>
          <p:cNvPr id="3" name="Content Placeholder 2">
            <a:extLst>
              <a:ext uri="{FF2B5EF4-FFF2-40B4-BE49-F238E27FC236}">
                <a16:creationId xmlns:a16="http://schemas.microsoft.com/office/drawing/2014/main" id="{3C1CDD6C-7ABA-1CD2-4A24-5105E6941307}"/>
              </a:ext>
            </a:extLst>
          </p:cNvPr>
          <p:cNvSpPr>
            <a:spLocks noGrp="1"/>
          </p:cNvSpPr>
          <p:nvPr>
            <p:ph idx="1"/>
          </p:nvPr>
        </p:nvSpPr>
        <p:spPr>
          <a:xfrm>
            <a:off x="838200" y="1825624"/>
            <a:ext cx="10515600" cy="4803775"/>
          </a:xfrm>
        </p:spPr>
        <p:txBody>
          <a:bodyPr/>
          <a:lstStyle/>
          <a:p>
            <a:pPr marL="0" indent="0">
              <a:buNone/>
            </a:pPr>
            <a:r>
              <a:rPr lang="en-US" b="1" dirty="0"/>
              <a:t>Choosing the Right Environment</a:t>
            </a:r>
            <a:endParaRPr lang="en-US" dirty="0"/>
          </a:p>
          <a:p>
            <a:pPr>
              <a:buFont typeface="Arial" panose="020B0604020202020204" pitchFamily="34" charset="0"/>
              <a:buChar char="•"/>
            </a:pPr>
            <a:r>
              <a:rPr lang="en-US" b="1" dirty="0">
                <a:solidFill>
                  <a:schemeClr val="accent3">
                    <a:lumMod val="60000"/>
                    <a:lumOff val="40000"/>
                  </a:schemeClr>
                </a:solidFill>
              </a:rPr>
              <a:t>Use Local Machine if</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Working with small to medium datasets.</a:t>
            </a:r>
          </a:p>
          <a:p>
            <a:pPr marL="742950" lvl="1" indent="-285750">
              <a:buFont typeface="Arial" panose="020B0604020202020204" pitchFamily="34" charset="0"/>
              <a:buChar char="•"/>
            </a:pPr>
            <a:r>
              <a:rPr lang="en-US" dirty="0"/>
              <a:t>Hardware resources meet model requirements.</a:t>
            </a:r>
          </a:p>
          <a:p>
            <a:pPr marL="742950" lvl="1" indent="-285750">
              <a:buFont typeface="Arial" panose="020B0604020202020204" pitchFamily="34" charset="0"/>
              <a:buChar char="•"/>
            </a:pPr>
            <a:r>
              <a:rPr lang="en-US" dirty="0"/>
              <a:t>Budget constraints favor one-time costs.</a:t>
            </a:r>
          </a:p>
          <a:p>
            <a:pPr>
              <a:buFont typeface="Arial" panose="020B0604020202020204" pitchFamily="34" charset="0"/>
              <a:buChar char="•"/>
            </a:pPr>
            <a:r>
              <a:rPr lang="en-US" b="1" dirty="0">
                <a:solidFill>
                  <a:schemeClr val="accent3">
                    <a:lumMod val="60000"/>
                    <a:lumOff val="40000"/>
                  </a:schemeClr>
                </a:solidFill>
              </a:rPr>
              <a:t>Use Cloud if</a:t>
            </a:r>
            <a:r>
              <a:rPr lang="en-US" dirty="0">
                <a:solidFill>
                  <a:schemeClr val="accent3">
                    <a:lumMod val="60000"/>
                    <a:lumOff val="40000"/>
                  </a:schemeClr>
                </a:solidFill>
              </a:rPr>
              <a:t>:</a:t>
            </a:r>
          </a:p>
          <a:p>
            <a:pPr marL="742950" lvl="1" indent="-285750">
              <a:buFont typeface="Arial" panose="020B0604020202020204" pitchFamily="34" charset="0"/>
              <a:buChar char="•"/>
            </a:pPr>
            <a:r>
              <a:rPr lang="en-US" dirty="0"/>
              <a:t>Large-scale training or deployment is required.</a:t>
            </a:r>
          </a:p>
          <a:p>
            <a:pPr marL="742950" lvl="1" indent="-285750">
              <a:buFont typeface="Arial" panose="020B0604020202020204" pitchFamily="34" charset="0"/>
              <a:buChar char="•"/>
            </a:pPr>
            <a:r>
              <a:rPr lang="en-US" dirty="0"/>
              <a:t>Collaboration and remote access are priorities.</a:t>
            </a:r>
          </a:p>
          <a:p>
            <a:pPr marL="742950" lvl="1" indent="-285750">
              <a:buFont typeface="Arial" panose="020B0604020202020204" pitchFamily="34" charset="0"/>
              <a:buChar char="•"/>
            </a:pPr>
            <a:r>
              <a:rPr lang="en-US" dirty="0"/>
              <a:t>Rapid scaling for experiments is nee</a:t>
            </a:r>
          </a:p>
          <a:p>
            <a:pPr marL="0" indent="0">
              <a:buNone/>
            </a:pPr>
            <a:endParaRPr lang="en-US" dirty="0"/>
          </a:p>
        </p:txBody>
      </p:sp>
    </p:spTree>
    <p:extLst>
      <p:ext uri="{BB962C8B-B14F-4D97-AF65-F5344CB8AC3E}">
        <p14:creationId xmlns:p14="http://schemas.microsoft.com/office/powerpoint/2010/main" val="279201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A992-C174-7353-5FDD-8CE7213CDC9D}"/>
              </a:ext>
            </a:extLst>
          </p:cNvPr>
          <p:cNvSpPr>
            <a:spLocks noGrp="1"/>
          </p:cNvSpPr>
          <p:nvPr>
            <p:ph type="title"/>
          </p:nvPr>
        </p:nvSpPr>
        <p:spPr/>
        <p:txBody>
          <a:bodyPr/>
          <a:lstStyle/>
          <a:p>
            <a:r>
              <a:rPr lang="en-US" b="1" dirty="0"/>
              <a:t>4. Hybrid Approach</a:t>
            </a:r>
            <a:endParaRPr lang="en-US" dirty="0"/>
          </a:p>
        </p:txBody>
      </p:sp>
      <p:sp>
        <p:nvSpPr>
          <p:cNvPr id="3" name="Content Placeholder 2">
            <a:extLst>
              <a:ext uri="{FF2B5EF4-FFF2-40B4-BE49-F238E27FC236}">
                <a16:creationId xmlns:a16="http://schemas.microsoft.com/office/drawing/2014/main" id="{11BF2B9C-EBB1-2506-8467-7FE3E7E99E59}"/>
              </a:ext>
            </a:extLst>
          </p:cNvPr>
          <p:cNvSpPr>
            <a:spLocks noGrp="1"/>
          </p:cNvSpPr>
          <p:nvPr>
            <p:ph idx="1"/>
          </p:nvPr>
        </p:nvSpPr>
        <p:spPr>
          <a:xfrm>
            <a:off x="838200" y="1825624"/>
            <a:ext cx="10515600" cy="4518025"/>
          </a:xfrm>
        </p:spPr>
        <p:txBody>
          <a:bodyPr/>
          <a:lstStyle/>
          <a:p>
            <a:endParaRPr lang="en-US" dirty="0"/>
          </a:p>
          <a:p>
            <a:pPr>
              <a:buFont typeface="Arial" panose="020B0604020202020204" pitchFamily="34" charset="0"/>
              <a:buChar char="•"/>
            </a:pPr>
            <a:r>
              <a:rPr lang="en-US" dirty="0"/>
              <a:t>Combine the best of both worlds:</a:t>
            </a:r>
          </a:p>
          <a:p>
            <a:pPr marL="742950" lvl="1" indent="-285750">
              <a:buFont typeface="Arial" panose="020B0604020202020204" pitchFamily="34" charset="0"/>
              <a:buChar char="•"/>
            </a:pPr>
            <a:r>
              <a:rPr lang="en-US" dirty="0"/>
              <a:t>Develop locally, then train at scale on the cloud.</a:t>
            </a:r>
          </a:p>
          <a:p>
            <a:pPr marL="742950" lvl="1" indent="-285750">
              <a:buFont typeface="Arial" panose="020B0604020202020204" pitchFamily="34" charset="0"/>
              <a:buChar char="•"/>
            </a:pPr>
            <a:r>
              <a:rPr lang="en-US" dirty="0"/>
              <a:t>Use cloud storage for datasets while leveraging local computation for prototyping.</a:t>
            </a:r>
          </a:p>
          <a:p>
            <a:pPr>
              <a:buFont typeface="Arial" panose="020B0604020202020204" pitchFamily="34" charset="0"/>
              <a:buChar char="•"/>
            </a:pPr>
            <a:r>
              <a:rPr lang="en-US" b="1" dirty="0"/>
              <a:t>Key Tip</a:t>
            </a:r>
            <a:r>
              <a:rPr lang="en-US" dirty="0"/>
              <a:t>: Match your project requirements and budget to the setup to maximize efficiency and minimize costs.</a:t>
            </a:r>
          </a:p>
          <a:p>
            <a:pPr marL="0" indent="0">
              <a:buNone/>
            </a:pPr>
            <a:endParaRPr lang="en-US" dirty="0"/>
          </a:p>
        </p:txBody>
      </p:sp>
    </p:spTree>
    <p:extLst>
      <p:ext uri="{BB962C8B-B14F-4D97-AF65-F5344CB8AC3E}">
        <p14:creationId xmlns:p14="http://schemas.microsoft.com/office/powerpoint/2010/main" val="258962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4DD2-C83E-B999-7D84-3FADA1B25CDB}"/>
              </a:ext>
            </a:extLst>
          </p:cNvPr>
          <p:cNvSpPr>
            <a:spLocks noGrp="1"/>
          </p:cNvSpPr>
          <p:nvPr>
            <p:ph type="title"/>
          </p:nvPr>
        </p:nvSpPr>
        <p:spPr>
          <a:xfrm>
            <a:off x="838200" y="230654"/>
            <a:ext cx="10515600" cy="1325563"/>
          </a:xfrm>
        </p:spPr>
        <p:txBody>
          <a:bodyPr>
            <a:normAutofit/>
          </a:bodyPr>
          <a:lstStyle/>
          <a:p>
            <a:r>
              <a:rPr lang="en-US" dirty="0"/>
              <a:t>Platforms</a:t>
            </a:r>
            <a:r>
              <a:rPr lang="en-US" sz="4000" dirty="0"/>
              <a:t> for Practical Learning</a:t>
            </a:r>
          </a:p>
        </p:txBody>
      </p:sp>
      <p:pic>
        <p:nvPicPr>
          <p:cNvPr id="5" name="Picture 4">
            <a:extLst>
              <a:ext uri="{FF2B5EF4-FFF2-40B4-BE49-F238E27FC236}">
                <a16:creationId xmlns:a16="http://schemas.microsoft.com/office/drawing/2014/main" id="{184EA773-818A-280E-0E4B-9A5612A5392A}"/>
              </a:ext>
            </a:extLst>
          </p:cNvPr>
          <p:cNvPicPr>
            <a:picLocks noChangeAspect="1"/>
          </p:cNvPicPr>
          <p:nvPr/>
        </p:nvPicPr>
        <p:blipFill>
          <a:blip r:embed="rId3"/>
          <a:stretch>
            <a:fillRect/>
          </a:stretch>
        </p:blipFill>
        <p:spPr>
          <a:xfrm>
            <a:off x="8276359" y="4544291"/>
            <a:ext cx="2992582" cy="1122218"/>
          </a:xfrm>
          <a:prstGeom prst="rect">
            <a:avLst/>
          </a:prstGeom>
        </p:spPr>
      </p:pic>
      <p:sp>
        <p:nvSpPr>
          <p:cNvPr id="10" name="Rectangle 5">
            <a:extLst>
              <a:ext uri="{FF2B5EF4-FFF2-40B4-BE49-F238E27FC236}">
                <a16:creationId xmlns:a16="http://schemas.microsoft.com/office/drawing/2014/main" id="{D072FD9D-4C9E-23FE-023B-B4FFF8A227C1}"/>
              </a:ext>
            </a:extLst>
          </p:cNvPr>
          <p:cNvSpPr>
            <a:spLocks noGrp="1" noChangeArrowheads="1"/>
          </p:cNvSpPr>
          <p:nvPr>
            <p:ph idx="1"/>
          </p:nvPr>
        </p:nvSpPr>
        <p:spPr bwMode="auto">
          <a:xfrm>
            <a:off x="923059" y="1366896"/>
            <a:ext cx="10820400"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4">
                    <a:lumMod val="75000"/>
                  </a:schemeClr>
                </a:solidFill>
                <a:effectLst/>
              </a:rPr>
              <a:t>Kaggle</a:t>
            </a:r>
            <a:r>
              <a:rPr kumimoji="0" lang="en-US" altLang="en-US" b="0" i="0" u="none" strike="noStrike" cap="none" normalizeH="0" baseline="0" dirty="0">
                <a:ln>
                  <a:noFill/>
                </a:ln>
                <a:solidFill>
                  <a:schemeClr val="accent4">
                    <a:lumMod val="75000"/>
                  </a:schemeClr>
                </a:solidFill>
                <a:effectLst/>
              </a:rPr>
              <a:t>: </a:t>
            </a:r>
            <a:r>
              <a:rPr kumimoji="0" lang="en-US" altLang="en-US" b="0" i="0" u="none" strike="noStrike" cap="none" normalizeH="0" baseline="0" dirty="0">
                <a:ln>
                  <a:noFill/>
                </a:ln>
                <a:effectLst/>
              </a:rPr>
              <a:t>Offers datasets, interactive notebooks, and competitions for hands-on machine learning and deep learning practice.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accent3">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60000"/>
                    <a:lumOff val="40000"/>
                  </a:schemeClr>
                </a:solidFill>
                <a:effectLst/>
              </a:rPr>
              <a:t>GitHub</a:t>
            </a:r>
            <a:r>
              <a:rPr kumimoji="0" lang="en-US" altLang="en-US" b="0" i="0" u="none" strike="noStrike" cap="none" normalizeH="0" baseline="0" dirty="0">
                <a:ln>
                  <a:noFill/>
                </a:ln>
                <a:solidFill>
                  <a:schemeClr val="accent3">
                    <a:lumMod val="60000"/>
                    <a:lumOff val="40000"/>
                  </a:schemeClr>
                </a:solidFill>
                <a:effectLst/>
              </a:rPr>
              <a:t>: </a:t>
            </a:r>
            <a:r>
              <a:rPr kumimoji="0" lang="en-US" altLang="en-US" b="0" i="0" u="none" strike="noStrike" cap="none" normalizeH="0" baseline="0" dirty="0">
                <a:ln>
                  <a:noFill/>
                </a:ln>
                <a:effectLst/>
              </a:rPr>
              <a:t>Hosts course materials, example code, and provides version control for collaborative and professional project management.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rgbClr val="FFFF0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FFFF00"/>
                </a:solidFill>
                <a:effectLst/>
              </a:rPr>
              <a:t>Hugging Face</a:t>
            </a:r>
            <a:r>
              <a:rPr kumimoji="0" lang="en-US" altLang="en-US" b="0" i="0" u="none" strike="noStrike" cap="none" normalizeH="0" baseline="0" dirty="0">
                <a:ln>
                  <a:noFill/>
                </a:ln>
                <a:solidFill>
                  <a:srgbClr val="FFFF00"/>
                </a:solidFill>
                <a:effectLst/>
              </a:rPr>
              <a:t>: </a:t>
            </a:r>
            <a:r>
              <a:rPr kumimoji="0" lang="en-US" altLang="en-US" b="0" i="0" u="none" strike="noStrike" cap="none" normalizeH="0" baseline="0" dirty="0">
                <a:ln>
                  <a:noFill/>
                </a:ln>
                <a:effectLst/>
              </a:rPr>
              <a:t>Provides state-of-the-art tools, pretrained models, and a community hub for experimenting with and deploying machine learning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pic>
        <p:nvPicPr>
          <p:cNvPr id="15" name="Picture 14" descr="A blue text on a black background&#10;&#10;Description automatically generated">
            <a:extLst>
              <a:ext uri="{FF2B5EF4-FFF2-40B4-BE49-F238E27FC236}">
                <a16:creationId xmlns:a16="http://schemas.microsoft.com/office/drawing/2014/main" id="{0A7865A0-DFD5-1C42-F315-AF750A6F8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059" y="5226244"/>
            <a:ext cx="2467535" cy="1122728"/>
          </a:xfrm>
          <a:prstGeom prst="rect">
            <a:avLst/>
          </a:prstGeom>
        </p:spPr>
      </p:pic>
      <p:pic>
        <p:nvPicPr>
          <p:cNvPr id="16" name="Picture 15">
            <a:extLst>
              <a:ext uri="{FF2B5EF4-FFF2-40B4-BE49-F238E27FC236}">
                <a16:creationId xmlns:a16="http://schemas.microsoft.com/office/drawing/2014/main" id="{3A5C728C-F371-D119-9F9C-B10A969BAFB3}"/>
              </a:ext>
            </a:extLst>
          </p:cNvPr>
          <p:cNvPicPr>
            <a:picLocks noChangeAspect="1"/>
          </p:cNvPicPr>
          <p:nvPr/>
        </p:nvPicPr>
        <p:blipFill>
          <a:blip r:embed="rId5"/>
          <a:stretch>
            <a:fillRect/>
          </a:stretch>
        </p:blipFill>
        <p:spPr>
          <a:xfrm>
            <a:off x="5376430" y="4866409"/>
            <a:ext cx="2857500" cy="1600200"/>
          </a:xfrm>
          <a:prstGeom prst="rect">
            <a:avLst/>
          </a:prstGeom>
          <a:ln>
            <a:noFill/>
          </a:ln>
          <a:effectLst>
            <a:softEdge rad="112500"/>
          </a:effectLst>
        </p:spPr>
      </p:pic>
    </p:spTree>
    <p:extLst>
      <p:ext uri="{BB962C8B-B14F-4D97-AF65-F5344CB8AC3E}">
        <p14:creationId xmlns:p14="http://schemas.microsoft.com/office/powerpoint/2010/main" val="1172933240"/>
      </p:ext>
    </p:extLst>
  </p:cSld>
  <p:clrMapOvr>
    <a:masterClrMapping/>
  </p:clrMapOvr>
</p:sld>
</file>

<file path=ppt/theme/theme1.xml><?xml version="1.0" encoding="utf-8"?>
<a:theme xmlns:a="http://schemas.openxmlformats.org/drawingml/2006/main" name="Pati">
  <a:themeElements>
    <a:clrScheme name="Custom 11">
      <a:dk1>
        <a:sysClr val="windowText" lastClr="000000"/>
      </a:dk1>
      <a:lt1>
        <a:sysClr val="window" lastClr="FFFFFF"/>
      </a:lt1>
      <a:dk2>
        <a:srgbClr val="32324C"/>
      </a:dk2>
      <a:lt2>
        <a:srgbClr val="E4E0F7"/>
      </a:lt2>
      <a:accent1>
        <a:srgbClr val="D20CC9"/>
      </a:accent1>
      <a:accent2>
        <a:srgbClr val="2FE6E6"/>
      </a:accent2>
      <a:accent3>
        <a:srgbClr val="6600FF"/>
      </a:accent3>
      <a:accent4>
        <a:srgbClr val="4CC3FE"/>
      </a:accent4>
      <a:accent5>
        <a:srgbClr val="6048C8"/>
      </a:accent5>
      <a:accent6>
        <a:srgbClr val="FB39F2"/>
      </a:accent6>
      <a:hlink>
        <a:srgbClr val="0066FF"/>
      </a:hlink>
      <a:folHlink>
        <a:srgbClr val="666699"/>
      </a:folHlink>
    </a:clrScheme>
    <a:fontScheme name="Custom 12">
      <a:majorFont>
        <a:latin typeface="Montserrat Black"/>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ati" id="{C2F21D43-C3F1-47CF-9DA2-1EDCB2B2927E}" vid="{4B5B5706-53A6-47AE-9740-6E18ABAA9A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2364</TotalTime>
  <Words>2533</Words>
  <Application>Microsoft Office PowerPoint</Application>
  <PresentationFormat>Widescreen</PresentationFormat>
  <Paragraphs>209</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Fira Code</vt:lpstr>
      <vt:lpstr>Helvetica</vt:lpstr>
      <vt:lpstr>Montserrat Black</vt:lpstr>
      <vt:lpstr>Pati</vt:lpstr>
      <vt:lpstr>Deep Learning Toolkit</vt:lpstr>
      <vt:lpstr>Programing Languages</vt:lpstr>
      <vt:lpstr>Creating the Perfect Environment for Deep Learning</vt:lpstr>
      <vt:lpstr>Setting up The Environment</vt:lpstr>
      <vt:lpstr>1. Local Machine Setup</vt:lpstr>
      <vt:lpstr>2. Cloud Setup</vt:lpstr>
      <vt:lpstr>3. Local vs Cloud</vt:lpstr>
      <vt:lpstr>4. Hybrid Approach</vt:lpstr>
      <vt:lpstr>Platforms for Practical Learning</vt:lpstr>
      <vt:lpstr>Libraries  &amp; Frameworks</vt:lpstr>
      <vt:lpstr>Core Deep Learning Frameworks</vt:lpstr>
      <vt:lpstr>PyTorch: The Researcher's Choice</vt:lpstr>
      <vt:lpstr>TensorFlow &amp; Keras: Production Power </vt:lpstr>
      <vt:lpstr>JAX: The New Frontier</vt:lpstr>
      <vt:lpstr>Framework Comparison</vt:lpstr>
      <vt:lpstr>Supporting Ecosystem</vt:lpstr>
      <vt:lpstr>Real-World Decision Making</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Patricia Timoner-McManus</dc:creator>
  <cp:lastModifiedBy>patricia.mcmanus</cp:lastModifiedBy>
  <cp:revision>4</cp:revision>
  <dcterms:created xsi:type="dcterms:W3CDTF">2023-09-12T21:49:55Z</dcterms:created>
  <dcterms:modified xsi:type="dcterms:W3CDTF">2025-01-14T16:48:15Z</dcterms:modified>
</cp:coreProperties>
</file>